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rels" ContentType="application/vnd.openxmlformats-package.relationships+xml"/>
  <Default Extension="emf" ContentType="image/x-emf"/>
  <Default Extension="xlsx" ContentType="application/vnd.openxmlformats-officedocument.spreadsheetml.sheet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rts/chart2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7"/>
  </p:notesMasterIdLst>
  <p:sldIdLst>
    <p:sldId id="256" r:id="rId2"/>
    <p:sldId id="257" r:id="rId3"/>
    <p:sldId id="261" r:id="rId4"/>
    <p:sldId id="258" r:id="rId5"/>
    <p:sldId id="259" r:id="rId6"/>
    <p:sldId id="260" r:id="rId7"/>
    <p:sldId id="262" r:id="rId8"/>
    <p:sldId id="278" r:id="rId9"/>
    <p:sldId id="263" r:id="rId10"/>
    <p:sldId id="277" r:id="rId11"/>
    <p:sldId id="279" r:id="rId12"/>
    <p:sldId id="280" r:id="rId13"/>
    <p:sldId id="264" r:id="rId14"/>
    <p:sldId id="282" r:id="rId15"/>
    <p:sldId id="266" r:id="rId16"/>
    <p:sldId id="267" r:id="rId17"/>
    <p:sldId id="268" r:id="rId18"/>
    <p:sldId id="269" r:id="rId19"/>
    <p:sldId id="270" r:id="rId20"/>
    <p:sldId id="284" r:id="rId21"/>
    <p:sldId id="285" r:id="rId22"/>
    <p:sldId id="275" r:id="rId23"/>
    <p:sldId id="273" r:id="rId24"/>
    <p:sldId id="276" r:id="rId25"/>
    <p:sldId id="283" r:id="rId26"/>
  </p:sldIdLst>
  <p:sldSz cx="9144000" cy="6858000" type="screen4x3"/>
  <p:notesSz cx="6858000" cy="9144000"/>
  <p:defaultTextStyle>
    <a:defPPr>
      <a:defRPr lang="it-IT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 showGuides="1">
      <p:cViewPr varScale="1">
        <p:scale>
          <a:sx n="73" d="100"/>
          <a:sy n="73" d="100"/>
        </p:scale>
        <p:origin x="-1112" y="-104"/>
      </p:cViewPr>
      <p:guideLst>
        <p:guide orient="horz" pos="1183"/>
        <p:guide pos="126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notesMaster" Target="notesMasters/notesMaster1.xml"/><Relationship Id="rId28" Type="http://schemas.openxmlformats.org/officeDocument/2006/relationships/printerSettings" Target="printerSettings/printerSettings1.bin"/><Relationship Id="rId29" Type="http://schemas.openxmlformats.org/officeDocument/2006/relationships/presProps" Target="presProps.xml"/><Relationship Id="rId30" Type="http://schemas.openxmlformats.org/officeDocument/2006/relationships/viewProps" Target="viewProps.xml"/><Relationship Id="rId31" Type="http://schemas.openxmlformats.org/officeDocument/2006/relationships/theme" Target="theme/theme1.xml"/><Relationship Id="rId32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Foglio_di_Microsoft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mpb22\Dropbox\TIMI\FOURIER\PAD\Data\KM%20Data\FOURIER%20PAD%20KM%20Listing%20Secondary%20POP%20in%20days%202017.09.27%20V2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it-IT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207068512780642"/>
          <c:y val="0.139007170579974"/>
          <c:w val="0.792931487219358"/>
          <c:h val="0.73297699577688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Placebo</c:v>
                </c:pt>
              </c:strCache>
            </c:strRef>
          </c:tx>
          <c:spPr>
            <a:solidFill>
              <a:srgbClr val="0070C0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>
                    <a:solidFill>
                      <a:srgbClr val="0070C0"/>
                    </a:solidFill>
                    <a:latin typeface="Arial Narrow" panose="020B0606020202030204" pitchFamily="34" charset="0"/>
                  </a:defRPr>
                </a:pPr>
                <a:endParaRPr lang="it-IT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Sheet1!$A$2:$A$3</c:f>
              <c:numCache>
                <c:formatCode>General</c:formatCode>
                <c:ptCount val="2"/>
              </c:numCache>
            </c:numRef>
          </c:cat>
          <c:val>
            <c:numRef>
              <c:f>Sheet1!$B$2:$B$3</c:f>
              <c:numCache>
                <c:formatCode>General</c:formatCode>
                <c:ptCount val="2"/>
                <c:pt idx="0">
                  <c:v>14.6</c:v>
                </c:pt>
                <c:pt idx="1">
                  <c:v>9.9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8C65-4BAD-ACEE-4B9ECB2739D0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Evolocumab</c:v>
                </c:pt>
              </c:strCache>
            </c:strRef>
          </c:tx>
          <c:spPr>
            <a:solidFill>
              <a:srgbClr val="A50021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>
                    <a:solidFill>
                      <a:srgbClr val="A50021"/>
                    </a:solidFill>
                    <a:latin typeface="Arial Narrow" panose="020B0606020202030204" pitchFamily="34" charset="0"/>
                  </a:defRPr>
                </a:pPr>
                <a:endParaRPr lang="it-IT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Sheet1!$A$2:$A$3</c:f>
              <c:numCache>
                <c:formatCode>General</c:formatCode>
                <c:ptCount val="2"/>
              </c:numCache>
            </c:numRef>
          </c:cat>
          <c:val>
            <c:numRef>
              <c:f>Sheet1!$C$2:$C$3</c:f>
              <c:numCache>
                <c:formatCode>General</c:formatCode>
                <c:ptCount val="2"/>
                <c:pt idx="0">
                  <c:v>12.6</c:v>
                </c:pt>
                <c:pt idx="1">
                  <c:v>7.9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8C65-4BAD-ACEE-4B9ECB2739D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-2132557576"/>
        <c:axId val="-2132554552"/>
      </c:barChart>
      <c:catAx>
        <c:axId val="-2132557576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400" b="1">
                <a:latin typeface="Arial Narrow" panose="020B0606020202030204" pitchFamily="34" charset="0"/>
              </a:defRPr>
            </a:pPr>
            <a:endParaRPr lang="it-IT"/>
          </a:p>
        </c:txPr>
        <c:crossAx val="-2132554552"/>
        <c:crosses val="autoZero"/>
        <c:auto val="1"/>
        <c:lblAlgn val="ctr"/>
        <c:lblOffset val="100"/>
        <c:noMultiLvlLbl val="0"/>
      </c:catAx>
      <c:valAx>
        <c:axId val="-2132554552"/>
        <c:scaling>
          <c:orientation val="minMax"/>
          <c:max val="15.0"/>
        </c:scaling>
        <c:delete val="0"/>
        <c:axPos val="l"/>
        <c:title>
          <c:tx>
            <c:rich>
              <a:bodyPr rot="-5400000" vert="horz"/>
              <a:lstStyle/>
              <a:p>
                <a:pPr>
                  <a:defRPr sz="1400"/>
                </a:pPr>
                <a:r>
                  <a:rPr lang="en-US" sz="1400" dirty="0"/>
                  <a:t>KM</a:t>
                </a:r>
                <a:r>
                  <a:rPr lang="en-US" sz="1400" baseline="0" dirty="0"/>
                  <a:t> Rate (%) at 3 Years</a:t>
                </a:r>
                <a:endParaRPr lang="en-US" sz="1400" dirty="0"/>
              </a:p>
            </c:rich>
          </c:tx>
          <c:layout>
            <c:manualLayout>
              <c:xMode val="edge"/>
              <c:yMode val="edge"/>
              <c:x val="0.0734088192213342"/>
              <c:y val="0.251360071560252"/>
            </c:manualLayout>
          </c:layout>
          <c:overlay val="0"/>
        </c:title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400"/>
            </a:pPr>
            <a:endParaRPr lang="it-IT"/>
          </a:p>
        </c:txPr>
        <c:crossAx val="-2132557576"/>
        <c:crosses val="autoZero"/>
        <c:crossBetween val="between"/>
        <c:majorUnit val="5.0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it-IT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it-IT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0844560367454068"/>
          <c:y val="0.0601851851851852"/>
          <c:w val="0.884988407699038"/>
          <c:h val="0.829198016914552"/>
        </c:manualLayout>
      </c:layout>
      <c:lineChart>
        <c:grouping val="standard"/>
        <c:varyColors val="0"/>
        <c:ser>
          <c:idx val="0"/>
          <c:order val="0"/>
          <c:spPr>
            <a:ln w="28575" cap="rnd">
              <a:solidFill>
                <a:srgbClr val="336699"/>
              </a:solidFill>
              <a:round/>
            </a:ln>
            <a:effectLst/>
          </c:spPr>
          <c:marker>
            <c:symbol val="none"/>
          </c:marker>
          <c:cat>
            <c:numRef>
              <c:f>'MACE+MALE2 Secondary POP'!$A$2:$A$916</c:f>
              <c:numCache>
                <c:formatCode>General</c:formatCode>
                <c:ptCount val="915"/>
                <c:pt idx="0">
                  <c:v>0.0</c:v>
                </c:pt>
                <c:pt idx="1">
                  <c:v>1.0</c:v>
                </c:pt>
                <c:pt idx="2">
                  <c:v>2.0</c:v>
                </c:pt>
                <c:pt idx="3">
                  <c:v>3.0</c:v>
                </c:pt>
                <c:pt idx="4">
                  <c:v>4.0</c:v>
                </c:pt>
                <c:pt idx="5">
                  <c:v>5.0</c:v>
                </c:pt>
                <c:pt idx="6">
                  <c:v>6.0</c:v>
                </c:pt>
                <c:pt idx="7">
                  <c:v>7.0</c:v>
                </c:pt>
                <c:pt idx="8">
                  <c:v>8.0</c:v>
                </c:pt>
                <c:pt idx="9">
                  <c:v>9.0</c:v>
                </c:pt>
                <c:pt idx="10">
                  <c:v>10.0</c:v>
                </c:pt>
                <c:pt idx="11">
                  <c:v>11.0</c:v>
                </c:pt>
                <c:pt idx="12">
                  <c:v>12.0</c:v>
                </c:pt>
                <c:pt idx="13">
                  <c:v>13.0</c:v>
                </c:pt>
                <c:pt idx="14">
                  <c:v>14.0</c:v>
                </c:pt>
                <c:pt idx="15">
                  <c:v>15.0</c:v>
                </c:pt>
                <c:pt idx="16">
                  <c:v>16.0</c:v>
                </c:pt>
                <c:pt idx="17">
                  <c:v>17.0</c:v>
                </c:pt>
                <c:pt idx="18">
                  <c:v>18.0</c:v>
                </c:pt>
                <c:pt idx="19">
                  <c:v>19.0</c:v>
                </c:pt>
                <c:pt idx="20">
                  <c:v>20.0</c:v>
                </c:pt>
                <c:pt idx="21">
                  <c:v>21.0</c:v>
                </c:pt>
                <c:pt idx="22">
                  <c:v>22.0</c:v>
                </c:pt>
                <c:pt idx="23">
                  <c:v>23.0</c:v>
                </c:pt>
                <c:pt idx="24">
                  <c:v>24.0</c:v>
                </c:pt>
                <c:pt idx="25">
                  <c:v>25.0</c:v>
                </c:pt>
                <c:pt idx="26">
                  <c:v>26.0</c:v>
                </c:pt>
                <c:pt idx="27">
                  <c:v>27.0</c:v>
                </c:pt>
                <c:pt idx="28">
                  <c:v>28.0</c:v>
                </c:pt>
                <c:pt idx="29">
                  <c:v>29.0</c:v>
                </c:pt>
                <c:pt idx="30">
                  <c:v>30.0</c:v>
                </c:pt>
                <c:pt idx="31">
                  <c:v>31.0</c:v>
                </c:pt>
                <c:pt idx="32">
                  <c:v>32.0</c:v>
                </c:pt>
                <c:pt idx="33">
                  <c:v>33.0</c:v>
                </c:pt>
                <c:pt idx="34">
                  <c:v>34.0</c:v>
                </c:pt>
                <c:pt idx="35">
                  <c:v>35.0</c:v>
                </c:pt>
                <c:pt idx="36">
                  <c:v>36.0</c:v>
                </c:pt>
                <c:pt idx="37">
                  <c:v>37.0</c:v>
                </c:pt>
                <c:pt idx="38">
                  <c:v>38.0</c:v>
                </c:pt>
                <c:pt idx="39">
                  <c:v>39.0</c:v>
                </c:pt>
                <c:pt idx="40">
                  <c:v>40.0</c:v>
                </c:pt>
                <c:pt idx="41">
                  <c:v>41.0</c:v>
                </c:pt>
                <c:pt idx="42">
                  <c:v>42.0</c:v>
                </c:pt>
                <c:pt idx="43">
                  <c:v>43.0</c:v>
                </c:pt>
                <c:pt idx="44">
                  <c:v>44.0</c:v>
                </c:pt>
                <c:pt idx="45">
                  <c:v>45.0</c:v>
                </c:pt>
                <c:pt idx="46">
                  <c:v>46.0</c:v>
                </c:pt>
                <c:pt idx="47">
                  <c:v>47.0</c:v>
                </c:pt>
                <c:pt idx="48">
                  <c:v>48.0</c:v>
                </c:pt>
                <c:pt idx="49">
                  <c:v>49.0</c:v>
                </c:pt>
                <c:pt idx="50">
                  <c:v>50.0</c:v>
                </c:pt>
                <c:pt idx="51">
                  <c:v>51.0</c:v>
                </c:pt>
                <c:pt idx="52">
                  <c:v>52.0</c:v>
                </c:pt>
                <c:pt idx="53">
                  <c:v>53.0</c:v>
                </c:pt>
                <c:pt idx="54">
                  <c:v>54.0</c:v>
                </c:pt>
                <c:pt idx="55">
                  <c:v>55.0</c:v>
                </c:pt>
                <c:pt idx="56">
                  <c:v>56.0</c:v>
                </c:pt>
                <c:pt idx="57">
                  <c:v>57.0</c:v>
                </c:pt>
                <c:pt idx="58">
                  <c:v>58.0</c:v>
                </c:pt>
                <c:pt idx="59">
                  <c:v>59.0</c:v>
                </c:pt>
                <c:pt idx="60">
                  <c:v>60.0</c:v>
                </c:pt>
                <c:pt idx="61">
                  <c:v>61.0</c:v>
                </c:pt>
                <c:pt idx="62">
                  <c:v>62.0</c:v>
                </c:pt>
                <c:pt idx="63">
                  <c:v>63.0</c:v>
                </c:pt>
                <c:pt idx="64">
                  <c:v>64.0</c:v>
                </c:pt>
                <c:pt idx="65">
                  <c:v>65.0</c:v>
                </c:pt>
                <c:pt idx="66">
                  <c:v>66.0</c:v>
                </c:pt>
                <c:pt idx="67">
                  <c:v>67.0</c:v>
                </c:pt>
                <c:pt idx="68">
                  <c:v>68.0</c:v>
                </c:pt>
                <c:pt idx="69">
                  <c:v>69.0</c:v>
                </c:pt>
                <c:pt idx="70">
                  <c:v>70.0</c:v>
                </c:pt>
                <c:pt idx="71">
                  <c:v>71.0</c:v>
                </c:pt>
                <c:pt idx="72">
                  <c:v>72.0</c:v>
                </c:pt>
                <c:pt idx="73">
                  <c:v>73.0</c:v>
                </c:pt>
                <c:pt idx="74">
                  <c:v>74.0</c:v>
                </c:pt>
                <c:pt idx="75">
                  <c:v>75.0</c:v>
                </c:pt>
                <c:pt idx="76">
                  <c:v>76.0</c:v>
                </c:pt>
                <c:pt idx="77">
                  <c:v>77.0</c:v>
                </c:pt>
                <c:pt idx="78">
                  <c:v>78.0</c:v>
                </c:pt>
                <c:pt idx="79">
                  <c:v>79.0</c:v>
                </c:pt>
                <c:pt idx="80">
                  <c:v>80.0</c:v>
                </c:pt>
                <c:pt idx="81">
                  <c:v>81.0</c:v>
                </c:pt>
                <c:pt idx="82">
                  <c:v>82.0</c:v>
                </c:pt>
                <c:pt idx="83">
                  <c:v>83.0</c:v>
                </c:pt>
                <c:pt idx="84">
                  <c:v>84.0</c:v>
                </c:pt>
                <c:pt idx="85">
                  <c:v>85.0</c:v>
                </c:pt>
                <c:pt idx="86">
                  <c:v>86.0</c:v>
                </c:pt>
                <c:pt idx="87">
                  <c:v>87.0</c:v>
                </c:pt>
                <c:pt idx="88">
                  <c:v>88.0</c:v>
                </c:pt>
                <c:pt idx="89">
                  <c:v>89.0</c:v>
                </c:pt>
                <c:pt idx="90">
                  <c:v>90.0</c:v>
                </c:pt>
                <c:pt idx="91">
                  <c:v>91.0</c:v>
                </c:pt>
                <c:pt idx="92">
                  <c:v>92.0</c:v>
                </c:pt>
                <c:pt idx="93">
                  <c:v>93.0</c:v>
                </c:pt>
                <c:pt idx="94">
                  <c:v>94.0</c:v>
                </c:pt>
                <c:pt idx="95">
                  <c:v>95.0</c:v>
                </c:pt>
                <c:pt idx="96">
                  <c:v>96.0</c:v>
                </c:pt>
                <c:pt idx="97">
                  <c:v>97.0</c:v>
                </c:pt>
                <c:pt idx="98">
                  <c:v>98.0</c:v>
                </c:pt>
                <c:pt idx="99">
                  <c:v>99.0</c:v>
                </c:pt>
                <c:pt idx="100">
                  <c:v>100.0</c:v>
                </c:pt>
                <c:pt idx="101">
                  <c:v>101.0</c:v>
                </c:pt>
                <c:pt idx="102">
                  <c:v>102.0</c:v>
                </c:pt>
                <c:pt idx="103">
                  <c:v>103.0</c:v>
                </c:pt>
                <c:pt idx="104">
                  <c:v>104.0</c:v>
                </c:pt>
                <c:pt idx="105">
                  <c:v>105.0</c:v>
                </c:pt>
                <c:pt idx="106">
                  <c:v>106.0</c:v>
                </c:pt>
                <c:pt idx="107">
                  <c:v>107.0</c:v>
                </c:pt>
                <c:pt idx="108">
                  <c:v>108.0</c:v>
                </c:pt>
                <c:pt idx="109">
                  <c:v>109.0</c:v>
                </c:pt>
                <c:pt idx="110">
                  <c:v>110.0</c:v>
                </c:pt>
                <c:pt idx="111">
                  <c:v>111.0</c:v>
                </c:pt>
                <c:pt idx="112">
                  <c:v>112.0</c:v>
                </c:pt>
                <c:pt idx="113">
                  <c:v>113.0</c:v>
                </c:pt>
                <c:pt idx="114">
                  <c:v>114.0</c:v>
                </c:pt>
                <c:pt idx="115">
                  <c:v>115.0</c:v>
                </c:pt>
                <c:pt idx="116">
                  <c:v>116.0</c:v>
                </c:pt>
                <c:pt idx="117">
                  <c:v>117.0</c:v>
                </c:pt>
                <c:pt idx="118">
                  <c:v>118.0</c:v>
                </c:pt>
                <c:pt idx="119">
                  <c:v>119.0</c:v>
                </c:pt>
                <c:pt idx="120">
                  <c:v>120.0</c:v>
                </c:pt>
                <c:pt idx="121">
                  <c:v>121.0</c:v>
                </c:pt>
                <c:pt idx="122">
                  <c:v>122.0</c:v>
                </c:pt>
                <c:pt idx="123">
                  <c:v>123.0</c:v>
                </c:pt>
                <c:pt idx="124">
                  <c:v>124.0</c:v>
                </c:pt>
                <c:pt idx="125">
                  <c:v>125.0</c:v>
                </c:pt>
                <c:pt idx="126">
                  <c:v>126.0</c:v>
                </c:pt>
                <c:pt idx="127">
                  <c:v>127.0</c:v>
                </c:pt>
                <c:pt idx="128">
                  <c:v>128.0</c:v>
                </c:pt>
                <c:pt idx="129">
                  <c:v>129.0</c:v>
                </c:pt>
                <c:pt idx="130">
                  <c:v>130.0</c:v>
                </c:pt>
                <c:pt idx="131">
                  <c:v>131.0</c:v>
                </c:pt>
                <c:pt idx="132">
                  <c:v>132.0</c:v>
                </c:pt>
                <c:pt idx="133">
                  <c:v>133.0</c:v>
                </c:pt>
                <c:pt idx="134">
                  <c:v>134.0</c:v>
                </c:pt>
                <c:pt idx="135">
                  <c:v>135.0</c:v>
                </c:pt>
                <c:pt idx="136">
                  <c:v>136.0</c:v>
                </c:pt>
                <c:pt idx="137">
                  <c:v>137.0</c:v>
                </c:pt>
                <c:pt idx="138">
                  <c:v>138.0</c:v>
                </c:pt>
                <c:pt idx="139">
                  <c:v>139.0</c:v>
                </c:pt>
                <c:pt idx="140">
                  <c:v>140.0</c:v>
                </c:pt>
                <c:pt idx="141">
                  <c:v>141.0</c:v>
                </c:pt>
                <c:pt idx="142">
                  <c:v>142.0</c:v>
                </c:pt>
                <c:pt idx="143">
                  <c:v>143.0</c:v>
                </c:pt>
                <c:pt idx="144">
                  <c:v>144.0</c:v>
                </c:pt>
                <c:pt idx="145">
                  <c:v>145.0</c:v>
                </c:pt>
                <c:pt idx="146">
                  <c:v>146.0</c:v>
                </c:pt>
                <c:pt idx="147">
                  <c:v>147.0</c:v>
                </c:pt>
                <c:pt idx="148">
                  <c:v>148.0</c:v>
                </c:pt>
                <c:pt idx="149">
                  <c:v>149.0</c:v>
                </c:pt>
                <c:pt idx="150">
                  <c:v>150.0</c:v>
                </c:pt>
                <c:pt idx="151">
                  <c:v>151.0</c:v>
                </c:pt>
                <c:pt idx="152">
                  <c:v>152.0</c:v>
                </c:pt>
                <c:pt idx="153">
                  <c:v>153.0</c:v>
                </c:pt>
                <c:pt idx="154">
                  <c:v>154.0</c:v>
                </c:pt>
                <c:pt idx="155">
                  <c:v>155.0</c:v>
                </c:pt>
                <c:pt idx="156">
                  <c:v>156.0</c:v>
                </c:pt>
                <c:pt idx="157">
                  <c:v>157.0</c:v>
                </c:pt>
                <c:pt idx="158">
                  <c:v>158.0</c:v>
                </c:pt>
                <c:pt idx="159">
                  <c:v>159.0</c:v>
                </c:pt>
                <c:pt idx="160">
                  <c:v>160.0</c:v>
                </c:pt>
                <c:pt idx="161">
                  <c:v>161.0</c:v>
                </c:pt>
                <c:pt idx="162">
                  <c:v>162.0</c:v>
                </c:pt>
                <c:pt idx="163">
                  <c:v>163.0</c:v>
                </c:pt>
                <c:pt idx="164">
                  <c:v>164.0</c:v>
                </c:pt>
                <c:pt idx="165">
                  <c:v>165.0</c:v>
                </c:pt>
                <c:pt idx="166">
                  <c:v>166.0</c:v>
                </c:pt>
                <c:pt idx="167">
                  <c:v>167.0</c:v>
                </c:pt>
                <c:pt idx="168">
                  <c:v>168.0</c:v>
                </c:pt>
                <c:pt idx="169">
                  <c:v>169.0</c:v>
                </c:pt>
                <c:pt idx="170">
                  <c:v>170.0</c:v>
                </c:pt>
                <c:pt idx="171">
                  <c:v>171.0</c:v>
                </c:pt>
                <c:pt idx="172">
                  <c:v>172.0</c:v>
                </c:pt>
                <c:pt idx="173">
                  <c:v>173.0</c:v>
                </c:pt>
                <c:pt idx="174">
                  <c:v>174.0</c:v>
                </c:pt>
                <c:pt idx="175">
                  <c:v>175.0</c:v>
                </c:pt>
                <c:pt idx="176">
                  <c:v>176.0</c:v>
                </c:pt>
                <c:pt idx="177">
                  <c:v>177.0</c:v>
                </c:pt>
                <c:pt idx="178">
                  <c:v>178.0</c:v>
                </c:pt>
                <c:pt idx="179">
                  <c:v>179.0</c:v>
                </c:pt>
                <c:pt idx="180">
                  <c:v>180.0</c:v>
                </c:pt>
                <c:pt idx="181">
                  <c:v>181.0</c:v>
                </c:pt>
                <c:pt idx="182">
                  <c:v>182.0</c:v>
                </c:pt>
                <c:pt idx="183">
                  <c:v>183.0</c:v>
                </c:pt>
                <c:pt idx="184">
                  <c:v>184.0</c:v>
                </c:pt>
                <c:pt idx="185">
                  <c:v>185.0</c:v>
                </c:pt>
                <c:pt idx="186">
                  <c:v>186.0</c:v>
                </c:pt>
                <c:pt idx="187">
                  <c:v>187.0</c:v>
                </c:pt>
                <c:pt idx="188">
                  <c:v>188.0</c:v>
                </c:pt>
                <c:pt idx="189">
                  <c:v>189.0</c:v>
                </c:pt>
                <c:pt idx="190">
                  <c:v>190.0</c:v>
                </c:pt>
                <c:pt idx="191">
                  <c:v>191.0</c:v>
                </c:pt>
                <c:pt idx="192">
                  <c:v>192.0</c:v>
                </c:pt>
                <c:pt idx="193">
                  <c:v>193.0</c:v>
                </c:pt>
                <c:pt idx="194">
                  <c:v>194.0</c:v>
                </c:pt>
                <c:pt idx="195">
                  <c:v>195.0</c:v>
                </c:pt>
                <c:pt idx="196">
                  <c:v>196.0</c:v>
                </c:pt>
                <c:pt idx="197">
                  <c:v>197.0</c:v>
                </c:pt>
                <c:pt idx="198">
                  <c:v>198.0</c:v>
                </c:pt>
                <c:pt idx="199">
                  <c:v>199.0</c:v>
                </c:pt>
                <c:pt idx="200">
                  <c:v>200.0</c:v>
                </c:pt>
                <c:pt idx="201">
                  <c:v>201.0</c:v>
                </c:pt>
                <c:pt idx="202">
                  <c:v>202.0</c:v>
                </c:pt>
                <c:pt idx="203">
                  <c:v>203.0</c:v>
                </c:pt>
                <c:pt idx="204">
                  <c:v>204.0</c:v>
                </c:pt>
                <c:pt idx="205">
                  <c:v>205.0</c:v>
                </c:pt>
                <c:pt idx="206">
                  <c:v>206.0</c:v>
                </c:pt>
                <c:pt idx="207">
                  <c:v>207.0</c:v>
                </c:pt>
                <c:pt idx="208">
                  <c:v>208.0</c:v>
                </c:pt>
                <c:pt idx="209">
                  <c:v>209.0</c:v>
                </c:pt>
                <c:pt idx="210">
                  <c:v>210.0</c:v>
                </c:pt>
                <c:pt idx="211">
                  <c:v>211.0</c:v>
                </c:pt>
                <c:pt idx="212">
                  <c:v>212.0</c:v>
                </c:pt>
                <c:pt idx="213">
                  <c:v>213.0</c:v>
                </c:pt>
                <c:pt idx="214">
                  <c:v>214.0</c:v>
                </c:pt>
                <c:pt idx="215">
                  <c:v>215.0</c:v>
                </c:pt>
                <c:pt idx="216">
                  <c:v>216.0</c:v>
                </c:pt>
                <c:pt idx="217">
                  <c:v>217.0</c:v>
                </c:pt>
                <c:pt idx="218">
                  <c:v>218.0</c:v>
                </c:pt>
                <c:pt idx="219">
                  <c:v>219.0</c:v>
                </c:pt>
                <c:pt idx="220">
                  <c:v>220.0</c:v>
                </c:pt>
                <c:pt idx="221">
                  <c:v>221.0</c:v>
                </c:pt>
                <c:pt idx="222">
                  <c:v>222.0</c:v>
                </c:pt>
                <c:pt idx="223">
                  <c:v>223.0</c:v>
                </c:pt>
                <c:pt idx="224">
                  <c:v>224.0</c:v>
                </c:pt>
                <c:pt idx="225">
                  <c:v>225.0</c:v>
                </c:pt>
                <c:pt idx="226">
                  <c:v>226.0</c:v>
                </c:pt>
                <c:pt idx="227">
                  <c:v>227.0</c:v>
                </c:pt>
                <c:pt idx="228">
                  <c:v>228.0</c:v>
                </c:pt>
                <c:pt idx="229">
                  <c:v>229.0</c:v>
                </c:pt>
                <c:pt idx="230">
                  <c:v>230.0</c:v>
                </c:pt>
                <c:pt idx="231">
                  <c:v>231.0</c:v>
                </c:pt>
                <c:pt idx="232">
                  <c:v>232.0</c:v>
                </c:pt>
                <c:pt idx="233">
                  <c:v>233.0</c:v>
                </c:pt>
                <c:pt idx="234">
                  <c:v>234.0</c:v>
                </c:pt>
                <c:pt idx="235">
                  <c:v>235.0</c:v>
                </c:pt>
                <c:pt idx="236">
                  <c:v>236.0</c:v>
                </c:pt>
                <c:pt idx="237">
                  <c:v>237.0</c:v>
                </c:pt>
                <c:pt idx="238">
                  <c:v>238.0</c:v>
                </c:pt>
                <c:pt idx="239">
                  <c:v>239.0</c:v>
                </c:pt>
                <c:pt idx="240">
                  <c:v>240.0</c:v>
                </c:pt>
                <c:pt idx="241">
                  <c:v>241.0</c:v>
                </c:pt>
                <c:pt idx="242">
                  <c:v>242.0</c:v>
                </c:pt>
                <c:pt idx="243">
                  <c:v>243.0</c:v>
                </c:pt>
                <c:pt idx="244">
                  <c:v>244.0</c:v>
                </c:pt>
                <c:pt idx="245">
                  <c:v>245.0</c:v>
                </c:pt>
                <c:pt idx="246">
                  <c:v>246.0</c:v>
                </c:pt>
                <c:pt idx="247">
                  <c:v>247.0</c:v>
                </c:pt>
                <c:pt idx="248">
                  <c:v>248.0</c:v>
                </c:pt>
                <c:pt idx="249">
                  <c:v>249.0</c:v>
                </c:pt>
                <c:pt idx="250">
                  <c:v>250.0</c:v>
                </c:pt>
                <c:pt idx="251">
                  <c:v>251.0</c:v>
                </c:pt>
                <c:pt idx="252">
                  <c:v>252.0</c:v>
                </c:pt>
                <c:pt idx="253">
                  <c:v>253.0</c:v>
                </c:pt>
                <c:pt idx="254">
                  <c:v>254.0</c:v>
                </c:pt>
                <c:pt idx="255">
                  <c:v>255.0</c:v>
                </c:pt>
                <c:pt idx="256">
                  <c:v>256.0</c:v>
                </c:pt>
                <c:pt idx="257">
                  <c:v>257.0</c:v>
                </c:pt>
                <c:pt idx="258">
                  <c:v>258.0</c:v>
                </c:pt>
                <c:pt idx="259">
                  <c:v>259.0</c:v>
                </c:pt>
                <c:pt idx="260">
                  <c:v>260.0</c:v>
                </c:pt>
                <c:pt idx="261">
                  <c:v>261.0</c:v>
                </c:pt>
                <c:pt idx="262">
                  <c:v>262.0</c:v>
                </c:pt>
                <c:pt idx="263">
                  <c:v>263.0</c:v>
                </c:pt>
                <c:pt idx="264">
                  <c:v>264.0</c:v>
                </c:pt>
                <c:pt idx="265">
                  <c:v>265.0</c:v>
                </c:pt>
                <c:pt idx="266">
                  <c:v>266.0</c:v>
                </c:pt>
                <c:pt idx="267">
                  <c:v>267.0</c:v>
                </c:pt>
                <c:pt idx="268">
                  <c:v>268.0</c:v>
                </c:pt>
                <c:pt idx="269">
                  <c:v>269.0</c:v>
                </c:pt>
                <c:pt idx="270">
                  <c:v>270.0</c:v>
                </c:pt>
                <c:pt idx="271">
                  <c:v>271.0</c:v>
                </c:pt>
                <c:pt idx="272">
                  <c:v>272.0</c:v>
                </c:pt>
                <c:pt idx="273">
                  <c:v>273.0</c:v>
                </c:pt>
                <c:pt idx="274">
                  <c:v>274.0</c:v>
                </c:pt>
                <c:pt idx="275">
                  <c:v>275.0</c:v>
                </c:pt>
                <c:pt idx="276">
                  <c:v>276.0</c:v>
                </c:pt>
                <c:pt idx="277">
                  <c:v>277.0</c:v>
                </c:pt>
                <c:pt idx="278">
                  <c:v>278.0</c:v>
                </c:pt>
                <c:pt idx="279">
                  <c:v>279.0</c:v>
                </c:pt>
                <c:pt idx="280">
                  <c:v>280.0</c:v>
                </c:pt>
                <c:pt idx="281">
                  <c:v>281.0</c:v>
                </c:pt>
                <c:pt idx="282">
                  <c:v>282.0</c:v>
                </c:pt>
                <c:pt idx="283">
                  <c:v>283.0</c:v>
                </c:pt>
                <c:pt idx="284">
                  <c:v>284.0</c:v>
                </c:pt>
                <c:pt idx="285">
                  <c:v>285.0</c:v>
                </c:pt>
                <c:pt idx="286">
                  <c:v>286.0</c:v>
                </c:pt>
                <c:pt idx="287">
                  <c:v>287.0</c:v>
                </c:pt>
                <c:pt idx="288">
                  <c:v>288.0</c:v>
                </c:pt>
                <c:pt idx="289">
                  <c:v>289.0</c:v>
                </c:pt>
                <c:pt idx="290">
                  <c:v>290.0</c:v>
                </c:pt>
                <c:pt idx="291">
                  <c:v>291.0</c:v>
                </c:pt>
                <c:pt idx="292">
                  <c:v>292.0</c:v>
                </c:pt>
                <c:pt idx="293">
                  <c:v>293.0</c:v>
                </c:pt>
                <c:pt idx="294">
                  <c:v>294.0</c:v>
                </c:pt>
                <c:pt idx="295">
                  <c:v>295.0</c:v>
                </c:pt>
                <c:pt idx="296">
                  <c:v>296.0</c:v>
                </c:pt>
                <c:pt idx="297">
                  <c:v>297.0</c:v>
                </c:pt>
                <c:pt idx="298">
                  <c:v>298.0</c:v>
                </c:pt>
                <c:pt idx="299">
                  <c:v>299.0</c:v>
                </c:pt>
                <c:pt idx="300">
                  <c:v>300.0</c:v>
                </c:pt>
                <c:pt idx="301">
                  <c:v>301.0</c:v>
                </c:pt>
                <c:pt idx="302">
                  <c:v>302.0</c:v>
                </c:pt>
                <c:pt idx="303">
                  <c:v>303.0</c:v>
                </c:pt>
                <c:pt idx="304">
                  <c:v>304.0</c:v>
                </c:pt>
                <c:pt idx="305">
                  <c:v>305.0</c:v>
                </c:pt>
                <c:pt idx="306">
                  <c:v>306.0</c:v>
                </c:pt>
                <c:pt idx="307">
                  <c:v>307.0</c:v>
                </c:pt>
                <c:pt idx="308">
                  <c:v>308.0</c:v>
                </c:pt>
                <c:pt idx="309">
                  <c:v>309.0</c:v>
                </c:pt>
                <c:pt idx="310">
                  <c:v>310.0</c:v>
                </c:pt>
                <c:pt idx="311">
                  <c:v>311.0</c:v>
                </c:pt>
                <c:pt idx="312">
                  <c:v>312.0</c:v>
                </c:pt>
                <c:pt idx="313">
                  <c:v>313.0</c:v>
                </c:pt>
                <c:pt idx="314">
                  <c:v>314.0</c:v>
                </c:pt>
                <c:pt idx="315">
                  <c:v>315.0</c:v>
                </c:pt>
                <c:pt idx="316">
                  <c:v>316.0</c:v>
                </c:pt>
                <c:pt idx="317">
                  <c:v>317.0</c:v>
                </c:pt>
                <c:pt idx="318">
                  <c:v>318.0</c:v>
                </c:pt>
                <c:pt idx="319">
                  <c:v>319.0</c:v>
                </c:pt>
                <c:pt idx="320">
                  <c:v>320.0</c:v>
                </c:pt>
                <c:pt idx="321">
                  <c:v>321.0</c:v>
                </c:pt>
                <c:pt idx="322">
                  <c:v>322.0</c:v>
                </c:pt>
                <c:pt idx="323">
                  <c:v>323.0</c:v>
                </c:pt>
                <c:pt idx="324">
                  <c:v>324.0</c:v>
                </c:pt>
                <c:pt idx="325">
                  <c:v>325.0</c:v>
                </c:pt>
                <c:pt idx="326">
                  <c:v>326.0</c:v>
                </c:pt>
                <c:pt idx="327">
                  <c:v>327.0</c:v>
                </c:pt>
                <c:pt idx="328">
                  <c:v>328.0</c:v>
                </c:pt>
                <c:pt idx="329">
                  <c:v>329.0</c:v>
                </c:pt>
                <c:pt idx="330">
                  <c:v>330.0</c:v>
                </c:pt>
                <c:pt idx="331">
                  <c:v>331.0</c:v>
                </c:pt>
                <c:pt idx="332">
                  <c:v>332.0</c:v>
                </c:pt>
                <c:pt idx="333">
                  <c:v>333.0</c:v>
                </c:pt>
                <c:pt idx="334">
                  <c:v>334.0</c:v>
                </c:pt>
                <c:pt idx="335">
                  <c:v>335.0</c:v>
                </c:pt>
                <c:pt idx="336">
                  <c:v>336.0</c:v>
                </c:pt>
                <c:pt idx="337">
                  <c:v>337.0</c:v>
                </c:pt>
                <c:pt idx="338">
                  <c:v>338.0</c:v>
                </c:pt>
                <c:pt idx="339">
                  <c:v>339.0</c:v>
                </c:pt>
                <c:pt idx="340">
                  <c:v>340.0</c:v>
                </c:pt>
                <c:pt idx="341">
                  <c:v>341.0</c:v>
                </c:pt>
                <c:pt idx="342">
                  <c:v>342.0</c:v>
                </c:pt>
                <c:pt idx="343">
                  <c:v>343.0</c:v>
                </c:pt>
                <c:pt idx="344">
                  <c:v>344.0</c:v>
                </c:pt>
                <c:pt idx="345">
                  <c:v>345.0</c:v>
                </c:pt>
                <c:pt idx="346">
                  <c:v>346.0</c:v>
                </c:pt>
                <c:pt idx="347">
                  <c:v>347.0</c:v>
                </c:pt>
                <c:pt idx="348">
                  <c:v>348.0</c:v>
                </c:pt>
                <c:pt idx="349">
                  <c:v>349.0</c:v>
                </c:pt>
                <c:pt idx="350">
                  <c:v>350.0</c:v>
                </c:pt>
                <c:pt idx="351">
                  <c:v>351.0</c:v>
                </c:pt>
                <c:pt idx="352">
                  <c:v>352.0</c:v>
                </c:pt>
                <c:pt idx="353">
                  <c:v>353.0</c:v>
                </c:pt>
                <c:pt idx="354">
                  <c:v>354.0</c:v>
                </c:pt>
                <c:pt idx="355">
                  <c:v>355.0</c:v>
                </c:pt>
                <c:pt idx="356">
                  <c:v>356.0</c:v>
                </c:pt>
                <c:pt idx="357">
                  <c:v>357.0</c:v>
                </c:pt>
                <c:pt idx="358">
                  <c:v>358.0</c:v>
                </c:pt>
                <c:pt idx="359">
                  <c:v>359.0</c:v>
                </c:pt>
                <c:pt idx="360">
                  <c:v>360.0</c:v>
                </c:pt>
                <c:pt idx="361">
                  <c:v>361.0</c:v>
                </c:pt>
                <c:pt idx="362">
                  <c:v>362.0</c:v>
                </c:pt>
                <c:pt idx="363">
                  <c:v>363.0</c:v>
                </c:pt>
                <c:pt idx="364">
                  <c:v>364.0</c:v>
                </c:pt>
                <c:pt idx="365">
                  <c:v>365.0</c:v>
                </c:pt>
                <c:pt idx="366">
                  <c:v>366.0</c:v>
                </c:pt>
                <c:pt idx="367">
                  <c:v>367.0</c:v>
                </c:pt>
                <c:pt idx="368">
                  <c:v>368.0</c:v>
                </c:pt>
                <c:pt idx="369">
                  <c:v>369.0</c:v>
                </c:pt>
                <c:pt idx="370">
                  <c:v>370.0</c:v>
                </c:pt>
                <c:pt idx="371">
                  <c:v>371.0</c:v>
                </c:pt>
                <c:pt idx="372">
                  <c:v>372.0</c:v>
                </c:pt>
                <c:pt idx="373">
                  <c:v>373.0</c:v>
                </c:pt>
                <c:pt idx="374">
                  <c:v>374.0</c:v>
                </c:pt>
                <c:pt idx="375">
                  <c:v>375.0</c:v>
                </c:pt>
                <c:pt idx="376">
                  <c:v>376.0</c:v>
                </c:pt>
                <c:pt idx="377">
                  <c:v>377.0</c:v>
                </c:pt>
                <c:pt idx="378">
                  <c:v>378.0</c:v>
                </c:pt>
                <c:pt idx="379">
                  <c:v>379.0</c:v>
                </c:pt>
                <c:pt idx="380">
                  <c:v>380.0</c:v>
                </c:pt>
                <c:pt idx="381">
                  <c:v>381.0</c:v>
                </c:pt>
                <c:pt idx="382">
                  <c:v>382.0</c:v>
                </c:pt>
                <c:pt idx="383">
                  <c:v>383.0</c:v>
                </c:pt>
                <c:pt idx="384">
                  <c:v>384.0</c:v>
                </c:pt>
                <c:pt idx="385">
                  <c:v>385.0</c:v>
                </c:pt>
                <c:pt idx="386">
                  <c:v>386.0</c:v>
                </c:pt>
                <c:pt idx="387">
                  <c:v>387.0</c:v>
                </c:pt>
                <c:pt idx="388">
                  <c:v>388.0</c:v>
                </c:pt>
                <c:pt idx="389">
                  <c:v>389.0</c:v>
                </c:pt>
                <c:pt idx="390">
                  <c:v>390.0</c:v>
                </c:pt>
                <c:pt idx="391">
                  <c:v>391.0</c:v>
                </c:pt>
                <c:pt idx="392">
                  <c:v>392.0</c:v>
                </c:pt>
                <c:pt idx="393">
                  <c:v>393.0</c:v>
                </c:pt>
                <c:pt idx="394">
                  <c:v>394.0</c:v>
                </c:pt>
                <c:pt idx="395">
                  <c:v>395.0</c:v>
                </c:pt>
                <c:pt idx="396">
                  <c:v>396.0</c:v>
                </c:pt>
                <c:pt idx="397">
                  <c:v>397.0</c:v>
                </c:pt>
                <c:pt idx="398">
                  <c:v>398.0</c:v>
                </c:pt>
                <c:pt idx="399">
                  <c:v>399.0</c:v>
                </c:pt>
                <c:pt idx="400">
                  <c:v>400.0</c:v>
                </c:pt>
                <c:pt idx="401">
                  <c:v>401.0</c:v>
                </c:pt>
                <c:pt idx="402">
                  <c:v>402.0</c:v>
                </c:pt>
                <c:pt idx="403">
                  <c:v>403.0</c:v>
                </c:pt>
                <c:pt idx="404">
                  <c:v>404.0</c:v>
                </c:pt>
                <c:pt idx="405">
                  <c:v>405.0</c:v>
                </c:pt>
                <c:pt idx="406">
                  <c:v>406.0</c:v>
                </c:pt>
                <c:pt idx="407">
                  <c:v>407.0</c:v>
                </c:pt>
                <c:pt idx="408">
                  <c:v>408.0</c:v>
                </c:pt>
                <c:pt idx="409">
                  <c:v>409.0</c:v>
                </c:pt>
                <c:pt idx="410">
                  <c:v>410.0</c:v>
                </c:pt>
                <c:pt idx="411">
                  <c:v>411.0</c:v>
                </c:pt>
                <c:pt idx="412">
                  <c:v>412.0</c:v>
                </c:pt>
                <c:pt idx="413">
                  <c:v>413.0</c:v>
                </c:pt>
                <c:pt idx="414">
                  <c:v>414.0</c:v>
                </c:pt>
                <c:pt idx="415">
                  <c:v>415.0</c:v>
                </c:pt>
                <c:pt idx="416">
                  <c:v>416.0</c:v>
                </c:pt>
                <c:pt idx="417">
                  <c:v>417.0</c:v>
                </c:pt>
                <c:pt idx="418">
                  <c:v>418.0</c:v>
                </c:pt>
                <c:pt idx="419">
                  <c:v>419.0</c:v>
                </c:pt>
                <c:pt idx="420">
                  <c:v>420.0</c:v>
                </c:pt>
                <c:pt idx="421">
                  <c:v>421.0</c:v>
                </c:pt>
                <c:pt idx="422">
                  <c:v>422.0</c:v>
                </c:pt>
                <c:pt idx="423">
                  <c:v>423.0</c:v>
                </c:pt>
                <c:pt idx="424">
                  <c:v>424.0</c:v>
                </c:pt>
                <c:pt idx="425">
                  <c:v>425.0</c:v>
                </c:pt>
                <c:pt idx="426">
                  <c:v>426.0</c:v>
                </c:pt>
                <c:pt idx="427">
                  <c:v>427.0</c:v>
                </c:pt>
                <c:pt idx="428">
                  <c:v>428.0</c:v>
                </c:pt>
                <c:pt idx="429">
                  <c:v>429.0</c:v>
                </c:pt>
                <c:pt idx="430">
                  <c:v>430.0</c:v>
                </c:pt>
                <c:pt idx="431">
                  <c:v>431.0</c:v>
                </c:pt>
                <c:pt idx="432">
                  <c:v>432.0</c:v>
                </c:pt>
                <c:pt idx="433">
                  <c:v>433.0</c:v>
                </c:pt>
                <c:pt idx="434">
                  <c:v>434.0</c:v>
                </c:pt>
                <c:pt idx="435">
                  <c:v>435.0</c:v>
                </c:pt>
                <c:pt idx="436">
                  <c:v>436.0</c:v>
                </c:pt>
                <c:pt idx="437">
                  <c:v>437.0</c:v>
                </c:pt>
                <c:pt idx="438">
                  <c:v>438.0</c:v>
                </c:pt>
                <c:pt idx="439">
                  <c:v>439.0</c:v>
                </c:pt>
                <c:pt idx="440">
                  <c:v>440.0</c:v>
                </c:pt>
                <c:pt idx="441">
                  <c:v>441.0</c:v>
                </c:pt>
                <c:pt idx="442">
                  <c:v>442.0</c:v>
                </c:pt>
                <c:pt idx="443">
                  <c:v>443.0</c:v>
                </c:pt>
                <c:pt idx="444">
                  <c:v>444.0</c:v>
                </c:pt>
                <c:pt idx="445">
                  <c:v>445.0</c:v>
                </c:pt>
                <c:pt idx="446">
                  <c:v>446.0</c:v>
                </c:pt>
                <c:pt idx="447">
                  <c:v>447.0</c:v>
                </c:pt>
                <c:pt idx="448">
                  <c:v>448.0</c:v>
                </c:pt>
                <c:pt idx="449">
                  <c:v>449.0</c:v>
                </c:pt>
                <c:pt idx="450">
                  <c:v>450.0</c:v>
                </c:pt>
                <c:pt idx="451">
                  <c:v>451.0</c:v>
                </c:pt>
                <c:pt idx="452">
                  <c:v>452.0</c:v>
                </c:pt>
                <c:pt idx="453">
                  <c:v>453.0</c:v>
                </c:pt>
                <c:pt idx="454">
                  <c:v>454.0</c:v>
                </c:pt>
                <c:pt idx="455">
                  <c:v>455.0</c:v>
                </c:pt>
                <c:pt idx="456">
                  <c:v>456.0</c:v>
                </c:pt>
                <c:pt idx="457">
                  <c:v>457.0</c:v>
                </c:pt>
                <c:pt idx="458">
                  <c:v>458.0</c:v>
                </c:pt>
                <c:pt idx="459">
                  <c:v>459.0</c:v>
                </c:pt>
                <c:pt idx="460">
                  <c:v>460.0</c:v>
                </c:pt>
                <c:pt idx="461">
                  <c:v>461.0</c:v>
                </c:pt>
                <c:pt idx="462">
                  <c:v>462.0</c:v>
                </c:pt>
                <c:pt idx="463">
                  <c:v>463.0</c:v>
                </c:pt>
                <c:pt idx="464">
                  <c:v>464.0</c:v>
                </c:pt>
                <c:pt idx="465">
                  <c:v>465.0</c:v>
                </c:pt>
                <c:pt idx="466">
                  <c:v>466.0</c:v>
                </c:pt>
                <c:pt idx="467">
                  <c:v>467.0</c:v>
                </c:pt>
                <c:pt idx="468">
                  <c:v>468.0</c:v>
                </c:pt>
                <c:pt idx="469">
                  <c:v>469.0</c:v>
                </c:pt>
                <c:pt idx="470">
                  <c:v>470.0</c:v>
                </c:pt>
                <c:pt idx="471">
                  <c:v>471.0</c:v>
                </c:pt>
                <c:pt idx="472">
                  <c:v>472.0</c:v>
                </c:pt>
                <c:pt idx="473">
                  <c:v>473.0</c:v>
                </c:pt>
                <c:pt idx="474">
                  <c:v>474.0</c:v>
                </c:pt>
                <c:pt idx="475">
                  <c:v>475.0</c:v>
                </c:pt>
                <c:pt idx="476">
                  <c:v>476.0</c:v>
                </c:pt>
                <c:pt idx="477">
                  <c:v>477.0</c:v>
                </c:pt>
                <c:pt idx="478">
                  <c:v>478.0</c:v>
                </c:pt>
                <c:pt idx="479">
                  <c:v>479.0</c:v>
                </c:pt>
                <c:pt idx="480">
                  <c:v>480.0</c:v>
                </c:pt>
                <c:pt idx="481">
                  <c:v>481.0</c:v>
                </c:pt>
                <c:pt idx="482">
                  <c:v>482.0</c:v>
                </c:pt>
                <c:pt idx="483">
                  <c:v>483.0</c:v>
                </c:pt>
                <c:pt idx="484">
                  <c:v>484.0</c:v>
                </c:pt>
                <c:pt idx="485">
                  <c:v>485.0</c:v>
                </c:pt>
                <c:pt idx="486">
                  <c:v>486.0</c:v>
                </c:pt>
                <c:pt idx="487">
                  <c:v>487.0</c:v>
                </c:pt>
                <c:pt idx="488">
                  <c:v>488.0</c:v>
                </c:pt>
                <c:pt idx="489">
                  <c:v>489.0</c:v>
                </c:pt>
                <c:pt idx="490">
                  <c:v>490.0</c:v>
                </c:pt>
                <c:pt idx="491">
                  <c:v>491.0</c:v>
                </c:pt>
                <c:pt idx="492">
                  <c:v>492.0</c:v>
                </c:pt>
                <c:pt idx="493">
                  <c:v>493.0</c:v>
                </c:pt>
                <c:pt idx="494">
                  <c:v>494.0</c:v>
                </c:pt>
                <c:pt idx="495">
                  <c:v>495.0</c:v>
                </c:pt>
                <c:pt idx="496">
                  <c:v>496.0</c:v>
                </c:pt>
                <c:pt idx="497">
                  <c:v>497.0</c:v>
                </c:pt>
                <c:pt idx="498">
                  <c:v>498.0</c:v>
                </c:pt>
                <c:pt idx="499">
                  <c:v>499.0</c:v>
                </c:pt>
                <c:pt idx="500">
                  <c:v>500.0</c:v>
                </c:pt>
                <c:pt idx="501">
                  <c:v>501.0</c:v>
                </c:pt>
                <c:pt idx="502">
                  <c:v>502.0</c:v>
                </c:pt>
                <c:pt idx="503">
                  <c:v>503.0</c:v>
                </c:pt>
                <c:pt idx="504">
                  <c:v>504.0</c:v>
                </c:pt>
                <c:pt idx="505">
                  <c:v>505.0</c:v>
                </c:pt>
                <c:pt idx="506">
                  <c:v>506.0</c:v>
                </c:pt>
                <c:pt idx="507">
                  <c:v>507.0</c:v>
                </c:pt>
                <c:pt idx="508">
                  <c:v>508.0</c:v>
                </c:pt>
                <c:pt idx="509">
                  <c:v>509.0</c:v>
                </c:pt>
                <c:pt idx="510">
                  <c:v>510.0</c:v>
                </c:pt>
                <c:pt idx="511">
                  <c:v>511.0</c:v>
                </c:pt>
                <c:pt idx="512">
                  <c:v>512.0</c:v>
                </c:pt>
                <c:pt idx="513">
                  <c:v>513.0</c:v>
                </c:pt>
                <c:pt idx="514">
                  <c:v>514.0</c:v>
                </c:pt>
                <c:pt idx="515">
                  <c:v>515.0</c:v>
                </c:pt>
                <c:pt idx="516">
                  <c:v>516.0</c:v>
                </c:pt>
                <c:pt idx="517">
                  <c:v>517.0</c:v>
                </c:pt>
                <c:pt idx="518">
                  <c:v>518.0</c:v>
                </c:pt>
                <c:pt idx="519">
                  <c:v>519.0</c:v>
                </c:pt>
                <c:pt idx="520">
                  <c:v>520.0</c:v>
                </c:pt>
                <c:pt idx="521">
                  <c:v>521.0</c:v>
                </c:pt>
                <c:pt idx="522">
                  <c:v>522.0</c:v>
                </c:pt>
                <c:pt idx="523">
                  <c:v>523.0</c:v>
                </c:pt>
                <c:pt idx="524">
                  <c:v>524.0</c:v>
                </c:pt>
                <c:pt idx="525">
                  <c:v>525.0</c:v>
                </c:pt>
                <c:pt idx="526">
                  <c:v>526.0</c:v>
                </c:pt>
                <c:pt idx="527">
                  <c:v>527.0</c:v>
                </c:pt>
                <c:pt idx="528">
                  <c:v>528.0</c:v>
                </c:pt>
                <c:pt idx="529">
                  <c:v>529.0</c:v>
                </c:pt>
                <c:pt idx="530">
                  <c:v>530.0</c:v>
                </c:pt>
                <c:pt idx="531">
                  <c:v>531.0</c:v>
                </c:pt>
                <c:pt idx="532">
                  <c:v>532.0</c:v>
                </c:pt>
                <c:pt idx="533">
                  <c:v>533.0</c:v>
                </c:pt>
                <c:pt idx="534">
                  <c:v>534.0</c:v>
                </c:pt>
                <c:pt idx="535">
                  <c:v>535.0</c:v>
                </c:pt>
                <c:pt idx="536">
                  <c:v>536.0</c:v>
                </c:pt>
                <c:pt idx="537">
                  <c:v>537.0</c:v>
                </c:pt>
                <c:pt idx="538">
                  <c:v>538.0</c:v>
                </c:pt>
                <c:pt idx="539">
                  <c:v>539.0</c:v>
                </c:pt>
                <c:pt idx="540">
                  <c:v>540.0</c:v>
                </c:pt>
                <c:pt idx="541">
                  <c:v>541.0</c:v>
                </c:pt>
                <c:pt idx="542">
                  <c:v>542.0</c:v>
                </c:pt>
                <c:pt idx="543">
                  <c:v>543.0</c:v>
                </c:pt>
                <c:pt idx="544">
                  <c:v>544.0</c:v>
                </c:pt>
                <c:pt idx="545">
                  <c:v>545.0</c:v>
                </c:pt>
                <c:pt idx="546">
                  <c:v>546.0</c:v>
                </c:pt>
                <c:pt idx="547">
                  <c:v>547.0</c:v>
                </c:pt>
                <c:pt idx="548">
                  <c:v>548.0</c:v>
                </c:pt>
                <c:pt idx="549">
                  <c:v>549.0</c:v>
                </c:pt>
                <c:pt idx="550">
                  <c:v>550.0</c:v>
                </c:pt>
                <c:pt idx="551">
                  <c:v>551.0</c:v>
                </c:pt>
                <c:pt idx="552">
                  <c:v>552.0</c:v>
                </c:pt>
                <c:pt idx="553">
                  <c:v>553.0</c:v>
                </c:pt>
                <c:pt idx="554">
                  <c:v>554.0</c:v>
                </c:pt>
                <c:pt idx="555">
                  <c:v>555.0</c:v>
                </c:pt>
                <c:pt idx="556">
                  <c:v>556.0</c:v>
                </c:pt>
                <c:pt idx="557">
                  <c:v>557.0</c:v>
                </c:pt>
                <c:pt idx="558">
                  <c:v>558.0</c:v>
                </c:pt>
                <c:pt idx="559">
                  <c:v>559.0</c:v>
                </c:pt>
                <c:pt idx="560">
                  <c:v>560.0</c:v>
                </c:pt>
                <c:pt idx="561">
                  <c:v>561.0</c:v>
                </c:pt>
                <c:pt idx="562">
                  <c:v>562.0</c:v>
                </c:pt>
                <c:pt idx="563">
                  <c:v>563.0</c:v>
                </c:pt>
                <c:pt idx="564">
                  <c:v>564.0</c:v>
                </c:pt>
                <c:pt idx="565">
                  <c:v>565.0</c:v>
                </c:pt>
                <c:pt idx="566">
                  <c:v>566.0</c:v>
                </c:pt>
                <c:pt idx="567">
                  <c:v>567.0</c:v>
                </c:pt>
                <c:pt idx="568">
                  <c:v>568.0</c:v>
                </c:pt>
                <c:pt idx="569">
                  <c:v>569.0</c:v>
                </c:pt>
                <c:pt idx="570">
                  <c:v>570.0</c:v>
                </c:pt>
                <c:pt idx="571">
                  <c:v>571.0</c:v>
                </c:pt>
                <c:pt idx="572">
                  <c:v>572.0</c:v>
                </c:pt>
                <c:pt idx="573">
                  <c:v>573.0</c:v>
                </c:pt>
                <c:pt idx="574">
                  <c:v>574.0</c:v>
                </c:pt>
                <c:pt idx="575">
                  <c:v>575.0</c:v>
                </c:pt>
                <c:pt idx="576">
                  <c:v>576.0</c:v>
                </c:pt>
                <c:pt idx="577">
                  <c:v>577.0</c:v>
                </c:pt>
                <c:pt idx="578">
                  <c:v>578.0</c:v>
                </c:pt>
                <c:pt idx="579">
                  <c:v>579.0</c:v>
                </c:pt>
                <c:pt idx="580">
                  <c:v>580.0</c:v>
                </c:pt>
                <c:pt idx="581">
                  <c:v>581.0</c:v>
                </c:pt>
                <c:pt idx="582">
                  <c:v>582.0</c:v>
                </c:pt>
                <c:pt idx="583">
                  <c:v>583.0</c:v>
                </c:pt>
                <c:pt idx="584">
                  <c:v>584.0</c:v>
                </c:pt>
                <c:pt idx="585">
                  <c:v>585.0</c:v>
                </c:pt>
                <c:pt idx="586">
                  <c:v>586.0</c:v>
                </c:pt>
                <c:pt idx="587">
                  <c:v>587.0</c:v>
                </c:pt>
                <c:pt idx="588">
                  <c:v>588.0</c:v>
                </c:pt>
                <c:pt idx="589">
                  <c:v>589.0</c:v>
                </c:pt>
                <c:pt idx="590">
                  <c:v>590.0</c:v>
                </c:pt>
                <c:pt idx="591">
                  <c:v>591.0</c:v>
                </c:pt>
                <c:pt idx="592">
                  <c:v>592.0</c:v>
                </c:pt>
                <c:pt idx="593">
                  <c:v>593.0</c:v>
                </c:pt>
                <c:pt idx="594">
                  <c:v>594.0</c:v>
                </c:pt>
                <c:pt idx="595">
                  <c:v>595.0</c:v>
                </c:pt>
                <c:pt idx="596">
                  <c:v>596.0</c:v>
                </c:pt>
                <c:pt idx="597">
                  <c:v>597.0</c:v>
                </c:pt>
                <c:pt idx="598">
                  <c:v>598.0</c:v>
                </c:pt>
                <c:pt idx="599">
                  <c:v>599.0</c:v>
                </c:pt>
                <c:pt idx="600">
                  <c:v>600.0</c:v>
                </c:pt>
                <c:pt idx="601">
                  <c:v>601.0</c:v>
                </c:pt>
                <c:pt idx="602">
                  <c:v>602.0</c:v>
                </c:pt>
                <c:pt idx="603">
                  <c:v>603.0</c:v>
                </c:pt>
                <c:pt idx="604">
                  <c:v>604.0</c:v>
                </c:pt>
                <c:pt idx="605">
                  <c:v>605.0</c:v>
                </c:pt>
                <c:pt idx="606">
                  <c:v>606.0</c:v>
                </c:pt>
                <c:pt idx="607">
                  <c:v>607.0</c:v>
                </c:pt>
                <c:pt idx="608">
                  <c:v>608.0</c:v>
                </c:pt>
                <c:pt idx="609">
                  <c:v>609.0</c:v>
                </c:pt>
                <c:pt idx="610">
                  <c:v>610.0</c:v>
                </c:pt>
                <c:pt idx="611">
                  <c:v>611.0</c:v>
                </c:pt>
                <c:pt idx="612">
                  <c:v>612.0</c:v>
                </c:pt>
                <c:pt idx="613">
                  <c:v>613.0</c:v>
                </c:pt>
                <c:pt idx="614">
                  <c:v>614.0</c:v>
                </c:pt>
                <c:pt idx="615">
                  <c:v>615.0</c:v>
                </c:pt>
                <c:pt idx="616">
                  <c:v>616.0</c:v>
                </c:pt>
                <c:pt idx="617">
                  <c:v>617.0</c:v>
                </c:pt>
                <c:pt idx="618">
                  <c:v>618.0</c:v>
                </c:pt>
                <c:pt idx="619">
                  <c:v>619.0</c:v>
                </c:pt>
                <c:pt idx="620">
                  <c:v>620.0</c:v>
                </c:pt>
                <c:pt idx="621">
                  <c:v>621.0</c:v>
                </c:pt>
                <c:pt idx="622">
                  <c:v>622.0</c:v>
                </c:pt>
                <c:pt idx="623">
                  <c:v>623.0</c:v>
                </c:pt>
                <c:pt idx="624">
                  <c:v>624.0</c:v>
                </c:pt>
                <c:pt idx="625">
                  <c:v>625.0</c:v>
                </c:pt>
                <c:pt idx="626">
                  <c:v>626.0</c:v>
                </c:pt>
                <c:pt idx="627">
                  <c:v>627.0</c:v>
                </c:pt>
                <c:pt idx="628">
                  <c:v>628.0</c:v>
                </c:pt>
                <c:pt idx="629">
                  <c:v>629.0</c:v>
                </c:pt>
                <c:pt idx="630">
                  <c:v>630.0</c:v>
                </c:pt>
                <c:pt idx="631">
                  <c:v>631.0</c:v>
                </c:pt>
                <c:pt idx="632">
                  <c:v>632.0</c:v>
                </c:pt>
                <c:pt idx="633">
                  <c:v>633.0</c:v>
                </c:pt>
                <c:pt idx="634">
                  <c:v>634.0</c:v>
                </c:pt>
                <c:pt idx="635">
                  <c:v>635.0</c:v>
                </c:pt>
                <c:pt idx="636">
                  <c:v>636.0</c:v>
                </c:pt>
                <c:pt idx="637">
                  <c:v>637.0</c:v>
                </c:pt>
                <c:pt idx="638">
                  <c:v>638.0</c:v>
                </c:pt>
                <c:pt idx="639">
                  <c:v>639.0</c:v>
                </c:pt>
                <c:pt idx="640">
                  <c:v>640.0</c:v>
                </c:pt>
                <c:pt idx="641">
                  <c:v>641.0</c:v>
                </c:pt>
                <c:pt idx="642">
                  <c:v>642.0</c:v>
                </c:pt>
                <c:pt idx="643">
                  <c:v>643.0</c:v>
                </c:pt>
                <c:pt idx="644">
                  <c:v>644.0</c:v>
                </c:pt>
                <c:pt idx="645">
                  <c:v>645.0</c:v>
                </c:pt>
                <c:pt idx="646">
                  <c:v>646.0</c:v>
                </c:pt>
                <c:pt idx="647">
                  <c:v>647.0</c:v>
                </c:pt>
                <c:pt idx="648">
                  <c:v>648.0</c:v>
                </c:pt>
                <c:pt idx="649">
                  <c:v>649.0</c:v>
                </c:pt>
                <c:pt idx="650">
                  <c:v>650.0</c:v>
                </c:pt>
                <c:pt idx="651">
                  <c:v>651.0</c:v>
                </c:pt>
                <c:pt idx="652">
                  <c:v>652.0</c:v>
                </c:pt>
                <c:pt idx="653">
                  <c:v>653.0</c:v>
                </c:pt>
                <c:pt idx="654">
                  <c:v>654.0</c:v>
                </c:pt>
                <c:pt idx="655">
                  <c:v>655.0</c:v>
                </c:pt>
                <c:pt idx="656">
                  <c:v>656.0</c:v>
                </c:pt>
                <c:pt idx="657">
                  <c:v>657.0</c:v>
                </c:pt>
                <c:pt idx="658">
                  <c:v>658.0</c:v>
                </c:pt>
                <c:pt idx="659">
                  <c:v>659.0</c:v>
                </c:pt>
                <c:pt idx="660">
                  <c:v>660.0</c:v>
                </c:pt>
                <c:pt idx="661">
                  <c:v>661.0</c:v>
                </c:pt>
                <c:pt idx="662">
                  <c:v>662.0</c:v>
                </c:pt>
                <c:pt idx="663">
                  <c:v>663.0</c:v>
                </c:pt>
                <c:pt idx="664">
                  <c:v>664.0</c:v>
                </c:pt>
                <c:pt idx="665">
                  <c:v>665.0</c:v>
                </c:pt>
                <c:pt idx="666">
                  <c:v>666.0</c:v>
                </c:pt>
                <c:pt idx="667">
                  <c:v>667.0</c:v>
                </c:pt>
                <c:pt idx="668">
                  <c:v>668.0</c:v>
                </c:pt>
                <c:pt idx="669">
                  <c:v>669.0</c:v>
                </c:pt>
                <c:pt idx="670">
                  <c:v>670.0</c:v>
                </c:pt>
                <c:pt idx="671">
                  <c:v>671.0</c:v>
                </c:pt>
                <c:pt idx="672">
                  <c:v>672.0</c:v>
                </c:pt>
                <c:pt idx="673">
                  <c:v>673.0</c:v>
                </c:pt>
                <c:pt idx="674">
                  <c:v>674.0</c:v>
                </c:pt>
                <c:pt idx="675">
                  <c:v>675.0</c:v>
                </c:pt>
                <c:pt idx="676">
                  <c:v>676.0</c:v>
                </c:pt>
                <c:pt idx="677">
                  <c:v>677.0</c:v>
                </c:pt>
                <c:pt idx="678">
                  <c:v>678.0</c:v>
                </c:pt>
                <c:pt idx="679">
                  <c:v>679.0</c:v>
                </c:pt>
                <c:pt idx="680">
                  <c:v>680.0</c:v>
                </c:pt>
                <c:pt idx="681">
                  <c:v>681.0</c:v>
                </c:pt>
                <c:pt idx="682">
                  <c:v>682.0</c:v>
                </c:pt>
                <c:pt idx="683">
                  <c:v>683.0</c:v>
                </c:pt>
                <c:pt idx="684">
                  <c:v>684.0</c:v>
                </c:pt>
                <c:pt idx="685">
                  <c:v>685.0</c:v>
                </c:pt>
                <c:pt idx="686">
                  <c:v>686.0</c:v>
                </c:pt>
                <c:pt idx="687">
                  <c:v>687.0</c:v>
                </c:pt>
                <c:pt idx="688">
                  <c:v>688.0</c:v>
                </c:pt>
                <c:pt idx="689">
                  <c:v>689.0</c:v>
                </c:pt>
                <c:pt idx="690">
                  <c:v>690.0</c:v>
                </c:pt>
                <c:pt idx="691">
                  <c:v>691.0</c:v>
                </c:pt>
                <c:pt idx="692">
                  <c:v>692.0</c:v>
                </c:pt>
                <c:pt idx="693">
                  <c:v>693.0</c:v>
                </c:pt>
                <c:pt idx="694">
                  <c:v>694.0</c:v>
                </c:pt>
                <c:pt idx="695">
                  <c:v>695.0</c:v>
                </c:pt>
                <c:pt idx="696">
                  <c:v>696.0</c:v>
                </c:pt>
                <c:pt idx="697">
                  <c:v>697.0</c:v>
                </c:pt>
                <c:pt idx="698">
                  <c:v>698.0</c:v>
                </c:pt>
                <c:pt idx="699">
                  <c:v>699.0</c:v>
                </c:pt>
                <c:pt idx="700">
                  <c:v>700.0</c:v>
                </c:pt>
                <c:pt idx="701">
                  <c:v>701.0</c:v>
                </c:pt>
                <c:pt idx="702">
                  <c:v>702.0</c:v>
                </c:pt>
                <c:pt idx="703">
                  <c:v>703.0</c:v>
                </c:pt>
                <c:pt idx="704">
                  <c:v>704.0</c:v>
                </c:pt>
                <c:pt idx="705">
                  <c:v>705.0</c:v>
                </c:pt>
                <c:pt idx="706">
                  <c:v>706.0</c:v>
                </c:pt>
                <c:pt idx="707">
                  <c:v>707.0</c:v>
                </c:pt>
                <c:pt idx="708">
                  <c:v>708.0</c:v>
                </c:pt>
                <c:pt idx="709">
                  <c:v>709.0</c:v>
                </c:pt>
                <c:pt idx="710">
                  <c:v>710.0</c:v>
                </c:pt>
                <c:pt idx="711">
                  <c:v>711.0</c:v>
                </c:pt>
                <c:pt idx="712">
                  <c:v>712.0</c:v>
                </c:pt>
                <c:pt idx="713">
                  <c:v>713.0</c:v>
                </c:pt>
                <c:pt idx="714">
                  <c:v>714.0</c:v>
                </c:pt>
                <c:pt idx="715">
                  <c:v>715.0</c:v>
                </c:pt>
                <c:pt idx="716">
                  <c:v>716.0</c:v>
                </c:pt>
                <c:pt idx="717">
                  <c:v>717.0</c:v>
                </c:pt>
                <c:pt idx="718">
                  <c:v>718.0</c:v>
                </c:pt>
                <c:pt idx="719">
                  <c:v>719.0</c:v>
                </c:pt>
                <c:pt idx="720">
                  <c:v>720.0</c:v>
                </c:pt>
                <c:pt idx="721">
                  <c:v>721.0</c:v>
                </c:pt>
                <c:pt idx="722">
                  <c:v>722.0</c:v>
                </c:pt>
                <c:pt idx="723">
                  <c:v>723.0</c:v>
                </c:pt>
                <c:pt idx="724">
                  <c:v>724.0</c:v>
                </c:pt>
                <c:pt idx="725">
                  <c:v>725.0</c:v>
                </c:pt>
                <c:pt idx="726">
                  <c:v>726.0</c:v>
                </c:pt>
                <c:pt idx="727">
                  <c:v>727.0</c:v>
                </c:pt>
                <c:pt idx="728">
                  <c:v>728.0</c:v>
                </c:pt>
                <c:pt idx="729">
                  <c:v>729.0</c:v>
                </c:pt>
                <c:pt idx="730">
                  <c:v>730.0</c:v>
                </c:pt>
                <c:pt idx="731">
                  <c:v>731.0</c:v>
                </c:pt>
                <c:pt idx="732">
                  <c:v>732.0</c:v>
                </c:pt>
                <c:pt idx="733">
                  <c:v>733.0</c:v>
                </c:pt>
                <c:pt idx="734">
                  <c:v>734.0</c:v>
                </c:pt>
                <c:pt idx="735">
                  <c:v>735.0</c:v>
                </c:pt>
                <c:pt idx="736">
                  <c:v>736.0</c:v>
                </c:pt>
                <c:pt idx="737">
                  <c:v>737.0</c:v>
                </c:pt>
                <c:pt idx="738">
                  <c:v>738.0</c:v>
                </c:pt>
                <c:pt idx="739">
                  <c:v>739.0</c:v>
                </c:pt>
                <c:pt idx="740">
                  <c:v>740.0</c:v>
                </c:pt>
                <c:pt idx="741">
                  <c:v>741.0</c:v>
                </c:pt>
                <c:pt idx="742">
                  <c:v>742.0</c:v>
                </c:pt>
                <c:pt idx="743">
                  <c:v>743.0</c:v>
                </c:pt>
                <c:pt idx="744">
                  <c:v>744.0</c:v>
                </c:pt>
                <c:pt idx="745">
                  <c:v>745.0</c:v>
                </c:pt>
                <c:pt idx="746">
                  <c:v>746.0</c:v>
                </c:pt>
                <c:pt idx="747">
                  <c:v>747.0</c:v>
                </c:pt>
                <c:pt idx="748">
                  <c:v>748.0</c:v>
                </c:pt>
                <c:pt idx="749">
                  <c:v>749.0</c:v>
                </c:pt>
                <c:pt idx="750">
                  <c:v>750.0</c:v>
                </c:pt>
                <c:pt idx="751">
                  <c:v>751.0</c:v>
                </c:pt>
                <c:pt idx="752">
                  <c:v>752.0</c:v>
                </c:pt>
                <c:pt idx="753">
                  <c:v>753.0</c:v>
                </c:pt>
                <c:pt idx="754">
                  <c:v>754.0</c:v>
                </c:pt>
                <c:pt idx="755">
                  <c:v>755.0</c:v>
                </c:pt>
                <c:pt idx="756">
                  <c:v>756.0</c:v>
                </c:pt>
                <c:pt idx="757">
                  <c:v>757.0</c:v>
                </c:pt>
                <c:pt idx="758">
                  <c:v>758.0</c:v>
                </c:pt>
                <c:pt idx="759">
                  <c:v>759.0</c:v>
                </c:pt>
                <c:pt idx="760">
                  <c:v>760.0</c:v>
                </c:pt>
                <c:pt idx="761">
                  <c:v>761.0</c:v>
                </c:pt>
                <c:pt idx="762">
                  <c:v>762.0</c:v>
                </c:pt>
                <c:pt idx="763">
                  <c:v>763.0</c:v>
                </c:pt>
                <c:pt idx="764">
                  <c:v>764.0</c:v>
                </c:pt>
                <c:pt idx="765">
                  <c:v>765.0</c:v>
                </c:pt>
                <c:pt idx="766">
                  <c:v>766.0</c:v>
                </c:pt>
                <c:pt idx="767">
                  <c:v>767.0</c:v>
                </c:pt>
                <c:pt idx="768">
                  <c:v>768.0</c:v>
                </c:pt>
                <c:pt idx="769">
                  <c:v>769.0</c:v>
                </c:pt>
                <c:pt idx="770">
                  <c:v>770.0</c:v>
                </c:pt>
                <c:pt idx="771">
                  <c:v>771.0</c:v>
                </c:pt>
                <c:pt idx="772">
                  <c:v>772.0</c:v>
                </c:pt>
                <c:pt idx="773">
                  <c:v>773.0</c:v>
                </c:pt>
                <c:pt idx="774">
                  <c:v>774.0</c:v>
                </c:pt>
                <c:pt idx="775">
                  <c:v>775.0</c:v>
                </c:pt>
                <c:pt idx="776">
                  <c:v>776.0</c:v>
                </c:pt>
                <c:pt idx="777">
                  <c:v>777.0</c:v>
                </c:pt>
                <c:pt idx="778">
                  <c:v>778.0</c:v>
                </c:pt>
                <c:pt idx="779">
                  <c:v>779.0</c:v>
                </c:pt>
                <c:pt idx="780">
                  <c:v>780.0</c:v>
                </c:pt>
                <c:pt idx="781">
                  <c:v>781.0</c:v>
                </c:pt>
                <c:pt idx="782">
                  <c:v>782.0</c:v>
                </c:pt>
                <c:pt idx="783">
                  <c:v>783.0</c:v>
                </c:pt>
                <c:pt idx="784">
                  <c:v>784.0</c:v>
                </c:pt>
                <c:pt idx="785">
                  <c:v>785.0</c:v>
                </c:pt>
                <c:pt idx="786">
                  <c:v>786.0</c:v>
                </c:pt>
                <c:pt idx="787">
                  <c:v>787.0</c:v>
                </c:pt>
                <c:pt idx="788">
                  <c:v>788.0</c:v>
                </c:pt>
                <c:pt idx="789">
                  <c:v>789.0</c:v>
                </c:pt>
                <c:pt idx="790">
                  <c:v>790.0</c:v>
                </c:pt>
                <c:pt idx="791">
                  <c:v>791.0</c:v>
                </c:pt>
                <c:pt idx="792">
                  <c:v>792.0</c:v>
                </c:pt>
                <c:pt idx="793">
                  <c:v>793.0</c:v>
                </c:pt>
                <c:pt idx="794">
                  <c:v>794.0</c:v>
                </c:pt>
                <c:pt idx="795">
                  <c:v>795.0</c:v>
                </c:pt>
                <c:pt idx="796">
                  <c:v>796.0</c:v>
                </c:pt>
                <c:pt idx="797">
                  <c:v>797.0</c:v>
                </c:pt>
                <c:pt idx="798">
                  <c:v>798.0</c:v>
                </c:pt>
                <c:pt idx="799">
                  <c:v>799.0</c:v>
                </c:pt>
                <c:pt idx="800">
                  <c:v>800.0</c:v>
                </c:pt>
                <c:pt idx="801">
                  <c:v>801.0</c:v>
                </c:pt>
                <c:pt idx="802">
                  <c:v>802.0</c:v>
                </c:pt>
                <c:pt idx="803">
                  <c:v>803.0</c:v>
                </c:pt>
                <c:pt idx="804">
                  <c:v>804.0</c:v>
                </c:pt>
                <c:pt idx="805">
                  <c:v>805.0</c:v>
                </c:pt>
                <c:pt idx="806">
                  <c:v>806.0</c:v>
                </c:pt>
                <c:pt idx="807">
                  <c:v>807.0</c:v>
                </c:pt>
                <c:pt idx="808">
                  <c:v>808.0</c:v>
                </c:pt>
                <c:pt idx="809">
                  <c:v>809.0</c:v>
                </c:pt>
                <c:pt idx="810">
                  <c:v>810.0</c:v>
                </c:pt>
                <c:pt idx="811">
                  <c:v>811.0</c:v>
                </c:pt>
                <c:pt idx="812">
                  <c:v>812.0</c:v>
                </c:pt>
                <c:pt idx="813">
                  <c:v>813.0</c:v>
                </c:pt>
                <c:pt idx="814">
                  <c:v>814.0</c:v>
                </c:pt>
                <c:pt idx="815">
                  <c:v>815.0</c:v>
                </c:pt>
                <c:pt idx="816">
                  <c:v>816.0</c:v>
                </c:pt>
                <c:pt idx="817">
                  <c:v>817.0</c:v>
                </c:pt>
                <c:pt idx="818">
                  <c:v>818.0</c:v>
                </c:pt>
                <c:pt idx="819">
                  <c:v>819.0</c:v>
                </c:pt>
                <c:pt idx="820">
                  <c:v>820.0</c:v>
                </c:pt>
                <c:pt idx="821">
                  <c:v>821.0</c:v>
                </c:pt>
                <c:pt idx="822">
                  <c:v>822.0</c:v>
                </c:pt>
                <c:pt idx="823">
                  <c:v>823.0</c:v>
                </c:pt>
                <c:pt idx="824">
                  <c:v>824.0</c:v>
                </c:pt>
                <c:pt idx="825">
                  <c:v>825.0</c:v>
                </c:pt>
                <c:pt idx="826">
                  <c:v>826.0</c:v>
                </c:pt>
                <c:pt idx="827">
                  <c:v>827.0</c:v>
                </c:pt>
                <c:pt idx="828">
                  <c:v>828.0</c:v>
                </c:pt>
                <c:pt idx="829">
                  <c:v>829.0</c:v>
                </c:pt>
                <c:pt idx="830">
                  <c:v>830.0</c:v>
                </c:pt>
                <c:pt idx="831">
                  <c:v>831.0</c:v>
                </c:pt>
                <c:pt idx="832">
                  <c:v>832.0</c:v>
                </c:pt>
                <c:pt idx="833">
                  <c:v>833.0</c:v>
                </c:pt>
                <c:pt idx="834">
                  <c:v>834.0</c:v>
                </c:pt>
                <c:pt idx="835">
                  <c:v>835.0</c:v>
                </c:pt>
                <c:pt idx="836">
                  <c:v>836.0</c:v>
                </c:pt>
                <c:pt idx="837">
                  <c:v>837.0</c:v>
                </c:pt>
                <c:pt idx="838">
                  <c:v>838.0</c:v>
                </c:pt>
                <c:pt idx="839">
                  <c:v>839.0</c:v>
                </c:pt>
                <c:pt idx="840">
                  <c:v>840.0</c:v>
                </c:pt>
                <c:pt idx="841">
                  <c:v>841.0</c:v>
                </c:pt>
                <c:pt idx="842">
                  <c:v>842.0</c:v>
                </c:pt>
                <c:pt idx="843">
                  <c:v>843.0</c:v>
                </c:pt>
                <c:pt idx="844">
                  <c:v>844.0</c:v>
                </c:pt>
                <c:pt idx="845">
                  <c:v>845.0</c:v>
                </c:pt>
                <c:pt idx="846">
                  <c:v>846.0</c:v>
                </c:pt>
                <c:pt idx="847">
                  <c:v>847.0</c:v>
                </c:pt>
                <c:pt idx="848">
                  <c:v>848.0</c:v>
                </c:pt>
                <c:pt idx="849">
                  <c:v>849.0</c:v>
                </c:pt>
                <c:pt idx="850">
                  <c:v>850.0</c:v>
                </c:pt>
                <c:pt idx="851">
                  <c:v>851.0</c:v>
                </c:pt>
                <c:pt idx="852">
                  <c:v>852.0</c:v>
                </c:pt>
                <c:pt idx="853">
                  <c:v>853.0</c:v>
                </c:pt>
                <c:pt idx="854">
                  <c:v>854.0</c:v>
                </c:pt>
                <c:pt idx="855">
                  <c:v>855.0</c:v>
                </c:pt>
                <c:pt idx="856">
                  <c:v>856.0</c:v>
                </c:pt>
                <c:pt idx="857">
                  <c:v>857.0</c:v>
                </c:pt>
                <c:pt idx="858">
                  <c:v>858.0</c:v>
                </c:pt>
                <c:pt idx="859">
                  <c:v>859.0</c:v>
                </c:pt>
                <c:pt idx="860">
                  <c:v>860.0</c:v>
                </c:pt>
                <c:pt idx="861">
                  <c:v>861.0</c:v>
                </c:pt>
                <c:pt idx="862">
                  <c:v>862.0</c:v>
                </c:pt>
                <c:pt idx="863">
                  <c:v>863.0</c:v>
                </c:pt>
                <c:pt idx="864">
                  <c:v>864.0</c:v>
                </c:pt>
                <c:pt idx="865">
                  <c:v>865.0</c:v>
                </c:pt>
                <c:pt idx="866">
                  <c:v>866.0</c:v>
                </c:pt>
                <c:pt idx="867">
                  <c:v>867.0</c:v>
                </c:pt>
                <c:pt idx="868">
                  <c:v>868.0</c:v>
                </c:pt>
                <c:pt idx="869">
                  <c:v>869.0</c:v>
                </c:pt>
                <c:pt idx="870">
                  <c:v>870.0</c:v>
                </c:pt>
                <c:pt idx="871">
                  <c:v>871.0</c:v>
                </c:pt>
                <c:pt idx="872">
                  <c:v>872.0</c:v>
                </c:pt>
                <c:pt idx="873">
                  <c:v>873.0</c:v>
                </c:pt>
                <c:pt idx="874">
                  <c:v>874.0</c:v>
                </c:pt>
                <c:pt idx="875">
                  <c:v>875.0</c:v>
                </c:pt>
                <c:pt idx="876">
                  <c:v>876.0</c:v>
                </c:pt>
                <c:pt idx="877">
                  <c:v>877.0</c:v>
                </c:pt>
                <c:pt idx="878">
                  <c:v>878.0</c:v>
                </c:pt>
                <c:pt idx="879">
                  <c:v>879.0</c:v>
                </c:pt>
                <c:pt idx="880">
                  <c:v>880.0</c:v>
                </c:pt>
                <c:pt idx="881">
                  <c:v>881.0</c:v>
                </c:pt>
                <c:pt idx="882">
                  <c:v>882.0</c:v>
                </c:pt>
                <c:pt idx="883">
                  <c:v>883.0</c:v>
                </c:pt>
                <c:pt idx="884">
                  <c:v>884.0</c:v>
                </c:pt>
                <c:pt idx="885">
                  <c:v>885.0</c:v>
                </c:pt>
                <c:pt idx="886">
                  <c:v>886.0</c:v>
                </c:pt>
                <c:pt idx="887">
                  <c:v>887.0</c:v>
                </c:pt>
                <c:pt idx="888">
                  <c:v>888.0</c:v>
                </c:pt>
                <c:pt idx="889">
                  <c:v>889.0</c:v>
                </c:pt>
                <c:pt idx="890">
                  <c:v>890.0</c:v>
                </c:pt>
                <c:pt idx="891">
                  <c:v>891.0</c:v>
                </c:pt>
                <c:pt idx="892">
                  <c:v>892.0</c:v>
                </c:pt>
                <c:pt idx="893">
                  <c:v>893.0</c:v>
                </c:pt>
                <c:pt idx="894">
                  <c:v>894.0</c:v>
                </c:pt>
                <c:pt idx="895">
                  <c:v>895.0</c:v>
                </c:pt>
                <c:pt idx="896">
                  <c:v>896.0</c:v>
                </c:pt>
                <c:pt idx="897">
                  <c:v>897.0</c:v>
                </c:pt>
                <c:pt idx="898">
                  <c:v>898.0</c:v>
                </c:pt>
                <c:pt idx="899">
                  <c:v>899.0</c:v>
                </c:pt>
                <c:pt idx="900">
                  <c:v>900.0</c:v>
                </c:pt>
                <c:pt idx="901">
                  <c:v>901.0</c:v>
                </c:pt>
                <c:pt idx="902">
                  <c:v>902.0</c:v>
                </c:pt>
                <c:pt idx="903">
                  <c:v>903.0</c:v>
                </c:pt>
                <c:pt idx="904">
                  <c:v>904.0</c:v>
                </c:pt>
                <c:pt idx="905">
                  <c:v>905.0</c:v>
                </c:pt>
                <c:pt idx="906">
                  <c:v>906.0</c:v>
                </c:pt>
                <c:pt idx="907">
                  <c:v>907.0</c:v>
                </c:pt>
                <c:pt idx="908">
                  <c:v>908.0</c:v>
                </c:pt>
                <c:pt idx="909">
                  <c:v>909.0</c:v>
                </c:pt>
                <c:pt idx="910">
                  <c:v>910.0</c:v>
                </c:pt>
                <c:pt idx="911">
                  <c:v>911.0</c:v>
                </c:pt>
                <c:pt idx="912">
                  <c:v>912.0</c:v>
                </c:pt>
                <c:pt idx="913">
                  <c:v>913.0</c:v>
                </c:pt>
                <c:pt idx="914">
                  <c:v>914.0</c:v>
                </c:pt>
              </c:numCache>
            </c:numRef>
          </c:cat>
          <c:val>
            <c:numRef>
              <c:f>'MACE+MALE2 Secondary POP'!$H$2:$H$915</c:f>
              <c:numCache>
                <c:formatCode>General</c:formatCode>
                <c:ptCount val="914"/>
                <c:pt idx="0">
                  <c:v>0.0</c:v>
                </c:pt>
                <c:pt idx="1">
                  <c:v>0.0</c:v>
                </c:pt>
                <c:pt idx="2">
                  <c:v>0.0013368984</c:v>
                </c:pt>
                <c:pt idx="3">
                  <c:v>0.0013368984</c:v>
                </c:pt>
                <c:pt idx="4">
                  <c:v>0.0013368984</c:v>
                </c:pt>
                <c:pt idx="5">
                  <c:v>0.0013368984</c:v>
                </c:pt>
                <c:pt idx="6">
                  <c:v>0.0013368984</c:v>
                </c:pt>
                <c:pt idx="7">
                  <c:v>0.0013368984</c:v>
                </c:pt>
                <c:pt idx="8">
                  <c:v>0.0013368984</c:v>
                </c:pt>
                <c:pt idx="9">
                  <c:v>0.0013368984</c:v>
                </c:pt>
                <c:pt idx="10">
                  <c:v>0.0013368984</c:v>
                </c:pt>
                <c:pt idx="11">
                  <c:v>0.0013368984</c:v>
                </c:pt>
                <c:pt idx="12">
                  <c:v>0.0013368984</c:v>
                </c:pt>
                <c:pt idx="13">
                  <c:v>0.0013368984</c:v>
                </c:pt>
                <c:pt idx="14">
                  <c:v>0.0013368984</c:v>
                </c:pt>
                <c:pt idx="15">
                  <c:v>0.0026737968</c:v>
                </c:pt>
                <c:pt idx="16">
                  <c:v>0.0040106952</c:v>
                </c:pt>
                <c:pt idx="17">
                  <c:v>0.0040106952</c:v>
                </c:pt>
                <c:pt idx="18">
                  <c:v>0.0040106952</c:v>
                </c:pt>
                <c:pt idx="19">
                  <c:v>0.0040106952</c:v>
                </c:pt>
                <c:pt idx="20">
                  <c:v>0.0040106952</c:v>
                </c:pt>
                <c:pt idx="21">
                  <c:v>0.0040106952</c:v>
                </c:pt>
                <c:pt idx="22">
                  <c:v>0.0040106952</c:v>
                </c:pt>
                <c:pt idx="23">
                  <c:v>0.0053475936</c:v>
                </c:pt>
                <c:pt idx="24">
                  <c:v>0.0053475936</c:v>
                </c:pt>
                <c:pt idx="25">
                  <c:v>0.0053475936</c:v>
                </c:pt>
                <c:pt idx="26">
                  <c:v>0.0053475936</c:v>
                </c:pt>
                <c:pt idx="27">
                  <c:v>0.0053475936</c:v>
                </c:pt>
                <c:pt idx="28">
                  <c:v>0.0053475936</c:v>
                </c:pt>
                <c:pt idx="29">
                  <c:v>0.0053475936</c:v>
                </c:pt>
                <c:pt idx="30">
                  <c:v>0.0053475936</c:v>
                </c:pt>
                <c:pt idx="31">
                  <c:v>0.0053475936</c:v>
                </c:pt>
                <c:pt idx="32">
                  <c:v>0.0053475936</c:v>
                </c:pt>
                <c:pt idx="33">
                  <c:v>0.0053475936</c:v>
                </c:pt>
                <c:pt idx="34">
                  <c:v>0.0053475936</c:v>
                </c:pt>
                <c:pt idx="35">
                  <c:v>0.0053475936</c:v>
                </c:pt>
                <c:pt idx="36">
                  <c:v>0.0053475936</c:v>
                </c:pt>
                <c:pt idx="37">
                  <c:v>0.0053475936</c:v>
                </c:pt>
                <c:pt idx="38">
                  <c:v>0.0053475936</c:v>
                </c:pt>
                <c:pt idx="39">
                  <c:v>0.0053475936</c:v>
                </c:pt>
                <c:pt idx="40">
                  <c:v>0.0053475936</c:v>
                </c:pt>
                <c:pt idx="41">
                  <c:v>0.0053475936</c:v>
                </c:pt>
                <c:pt idx="42">
                  <c:v>0.0053475936</c:v>
                </c:pt>
                <c:pt idx="43">
                  <c:v>0.0053475936</c:v>
                </c:pt>
                <c:pt idx="44">
                  <c:v>0.0053475936</c:v>
                </c:pt>
                <c:pt idx="45">
                  <c:v>0.0053475936</c:v>
                </c:pt>
                <c:pt idx="46">
                  <c:v>0.0053475936</c:v>
                </c:pt>
                <c:pt idx="47">
                  <c:v>0.0053475936</c:v>
                </c:pt>
                <c:pt idx="48">
                  <c:v>0.0053475936</c:v>
                </c:pt>
                <c:pt idx="49">
                  <c:v>0.0053475936</c:v>
                </c:pt>
                <c:pt idx="50">
                  <c:v>0.0053475936</c:v>
                </c:pt>
                <c:pt idx="51">
                  <c:v>0.006684492</c:v>
                </c:pt>
                <c:pt idx="52">
                  <c:v>0.006684492</c:v>
                </c:pt>
                <c:pt idx="53">
                  <c:v>0.006684492</c:v>
                </c:pt>
                <c:pt idx="54">
                  <c:v>0.006684492</c:v>
                </c:pt>
                <c:pt idx="55">
                  <c:v>0.006684492</c:v>
                </c:pt>
                <c:pt idx="56">
                  <c:v>0.006684492</c:v>
                </c:pt>
                <c:pt idx="57">
                  <c:v>0.006684492</c:v>
                </c:pt>
                <c:pt idx="58">
                  <c:v>0.006684492</c:v>
                </c:pt>
                <c:pt idx="59">
                  <c:v>0.006684492</c:v>
                </c:pt>
                <c:pt idx="60">
                  <c:v>0.006684492</c:v>
                </c:pt>
                <c:pt idx="61">
                  <c:v>0.006684492</c:v>
                </c:pt>
                <c:pt idx="62">
                  <c:v>0.006684492</c:v>
                </c:pt>
                <c:pt idx="63">
                  <c:v>0.006684492</c:v>
                </c:pt>
                <c:pt idx="64">
                  <c:v>0.0080231921</c:v>
                </c:pt>
                <c:pt idx="65">
                  <c:v>0.0080231921</c:v>
                </c:pt>
                <c:pt idx="66">
                  <c:v>0.0080231921</c:v>
                </c:pt>
                <c:pt idx="67">
                  <c:v>0.0080231921</c:v>
                </c:pt>
                <c:pt idx="68">
                  <c:v>0.0080231921</c:v>
                </c:pt>
                <c:pt idx="69">
                  <c:v>0.0107005924</c:v>
                </c:pt>
                <c:pt idx="70">
                  <c:v>0.0107005924</c:v>
                </c:pt>
                <c:pt idx="71">
                  <c:v>0.0107005924</c:v>
                </c:pt>
                <c:pt idx="72">
                  <c:v>0.0120411065</c:v>
                </c:pt>
                <c:pt idx="73">
                  <c:v>0.0120411065</c:v>
                </c:pt>
                <c:pt idx="74">
                  <c:v>0.0120411065</c:v>
                </c:pt>
                <c:pt idx="75">
                  <c:v>0.0120411065</c:v>
                </c:pt>
                <c:pt idx="76">
                  <c:v>0.0120411065</c:v>
                </c:pt>
                <c:pt idx="77">
                  <c:v>0.0120411065</c:v>
                </c:pt>
                <c:pt idx="78">
                  <c:v>0.0120411065</c:v>
                </c:pt>
                <c:pt idx="79">
                  <c:v>0.0133852683</c:v>
                </c:pt>
                <c:pt idx="80">
                  <c:v>0.01472943</c:v>
                </c:pt>
                <c:pt idx="81">
                  <c:v>0.01472943</c:v>
                </c:pt>
                <c:pt idx="82">
                  <c:v>0.01472943</c:v>
                </c:pt>
                <c:pt idx="83">
                  <c:v>0.01472943</c:v>
                </c:pt>
                <c:pt idx="84">
                  <c:v>0.01472943</c:v>
                </c:pt>
                <c:pt idx="85">
                  <c:v>0.01472943</c:v>
                </c:pt>
                <c:pt idx="86">
                  <c:v>0.01472943</c:v>
                </c:pt>
                <c:pt idx="87">
                  <c:v>0.01472943</c:v>
                </c:pt>
                <c:pt idx="88">
                  <c:v>0.01472943</c:v>
                </c:pt>
                <c:pt idx="89">
                  <c:v>0.01472943</c:v>
                </c:pt>
                <c:pt idx="90">
                  <c:v>0.01472943</c:v>
                </c:pt>
                <c:pt idx="91">
                  <c:v>0.01472943</c:v>
                </c:pt>
                <c:pt idx="92">
                  <c:v>0.01472943</c:v>
                </c:pt>
                <c:pt idx="93">
                  <c:v>0.01472943</c:v>
                </c:pt>
                <c:pt idx="94">
                  <c:v>0.01472943</c:v>
                </c:pt>
                <c:pt idx="95">
                  <c:v>0.01472943</c:v>
                </c:pt>
                <c:pt idx="96">
                  <c:v>0.01472943</c:v>
                </c:pt>
                <c:pt idx="97">
                  <c:v>0.01472943</c:v>
                </c:pt>
                <c:pt idx="98">
                  <c:v>0.01472943</c:v>
                </c:pt>
                <c:pt idx="99">
                  <c:v>0.0160735918</c:v>
                </c:pt>
                <c:pt idx="100">
                  <c:v>0.0160735918</c:v>
                </c:pt>
                <c:pt idx="101">
                  <c:v>0.0160735918</c:v>
                </c:pt>
                <c:pt idx="102">
                  <c:v>0.0160735918</c:v>
                </c:pt>
                <c:pt idx="103">
                  <c:v>0.0160735918</c:v>
                </c:pt>
                <c:pt idx="104">
                  <c:v>0.0160735918</c:v>
                </c:pt>
                <c:pt idx="105">
                  <c:v>0.0160735918</c:v>
                </c:pt>
                <c:pt idx="106">
                  <c:v>0.0174177536</c:v>
                </c:pt>
                <c:pt idx="107">
                  <c:v>0.0174177536</c:v>
                </c:pt>
                <c:pt idx="108">
                  <c:v>0.0174177536</c:v>
                </c:pt>
                <c:pt idx="109">
                  <c:v>0.0174177536</c:v>
                </c:pt>
                <c:pt idx="110">
                  <c:v>0.0174177536</c:v>
                </c:pt>
                <c:pt idx="111">
                  <c:v>0.0174177536</c:v>
                </c:pt>
                <c:pt idx="112">
                  <c:v>0.0174177536</c:v>
                </c:pt>
                <c:pt idx="113">
                  <c:v>0.0174177536</c:v>
                </c:pt>
                <c:pt idx="114">
                  <c:v>0.0174177536</c:v>
                </c:pt>
                <c:pt idx="115">
                  <c:v>0.0174177536</c:v>
                </c:pt>
                <c:pt idx="116">
                  <c:v>0.0174177536</c:v>
                </c:pt>
                <c:pt idx="117">
                  <c:v>0.0174177536</c:v>
                </c:pt>
                <c:pt idx="118">
                  <c:v>0.0174177536</c:v>
                </c:pt>
                <c:pt idx="119">
                  <c:v>0.0174177536</c:v>
                </c:pt>
                <c:pt idx="120">
                  <c:v>0.0187637566</c:v>
                </c:pt>
                <c:pt idx="121">
                  <c:v>0.0187637566</c:v>
                </c:pt>
                <c:pt idx="122">
                  <c:v>0.0187637566</c:v>
                </c:pt>
                <c:pt idx="123">
                  <c:v>0.0187637566</c:v>
                </c:pt>
                <c:pt idx="124">
                  <c:v>0.0201097597</c:v>
                </c:pt>
                <c:pt idx="125">
                  <c:v>0.0201097597</c:v>
                </c:pt>
                <c:pt idx="126">
                  <c:v>0.0201097597</c:v>
                </c:pt>
                <c:pt idx="127">
                  <c:v>0.0201097597</c:v>
                </c:pt>
                <c:pt idx="128">
                  <c:v>0.0201097597</c:v>
                </c:pt>
                <c:pt idx="129">
                  <c:v>0.0201097597</c:v>
                </c:pt>
                <c:pt idx="130">
                  <c:v>0.0214576142</c:v>
                </c:pt>
                <c:pt idx="131">
                  <c:v>0.0214576142</c:v>
                </c:pt>
                <c:pt idx="132">
                  <c:v>0.0214576142</c:v>
                </c:pt>
                <c:pt idx="133">
                  <c:v>0.0214576142</c:v>
                </c:pt>
                <c:pt idx="134">
                  <c:v>0.0214576142</c:v>
                </c:pt>
                <c:pt idx="135">
                  <c:v>0.0214576142</c:v>
                </c:pt>
                <c:pt idx="136">
                  <c:v>0.0214576142</c:v>
                </c:pt>
                <c:pt idx="137">
                  <c:v>0.0214576142</c:v>
                </c:pt>
                <c:pt idx="138">
                  <c:v>0.0214576142</c:v>
                </c:pt>
                <c:pt idx="139">
                  <c:v>0.0214576142</c:v>
                </c:pt>
                <c:pt idx="140">
                  <c:v>0.0214576142</c:v>
                </c:pt>
                <c:pt idx="141">
                  <c:v>0.0214576142</c:v>
                </c:pt>
                <c:pt idx="142">
                  <c:v>0.0214576142</c:v>
                </c:pt>
                <c:pt idx="143">
                  <c:v>0.0214576142</c:v>
                </c:pt>
                <c:pt idx="144">
                  <c:v>0.0214576142</c:v>
                </c:pt>
                <c:pt idx="145">
                  <c:v>0.0214576142</c:v>
                </c:pt>
                <c:pt idx="146">
                  <c:v>0.0214576142</c:v>
                </c:pt>
                <c:pt idx="147">
                  <c:v>0.0214576142</c:v>
                </c:pt>
                <c:pt idx="148">
                  <c:v>0.0214576142</c:v>
                </c:pt>
                <c:pt idx="149">
                  <c:v>0.0214576142</c:v>
                </c:pt>
                <c:pt idx="150">
                  <c:v>0.0228073279</c:v>
                </c:pt>
                <c:pt idx="151">
                  <c:v>0.0228073279</c:v>
                </c:pt>
                <c:pt idx="152">
                  <c:v>0.0241570415</c:v>
                </c:pt>
                <c:pt idx="153">
                  <c:v>0.0241570415</c:v>
                </c:pt>
                <c:pt idx="154">
                  <c:v>0.0255067551</c:v>
                </c:pt>
                <c:pt idx="155">
                  <c:v>0.0255067551</c:v>
                </c:pt>
                <c:pt idx="156">
                  <c:v>0.0255067551</c:v>
                </c:pt>
                <c:pt idx="157">
                  <c:v>0.0255067551</c:v>
                </c:pt>
                <c:pt idx="158">
                  <c:v>0.0255067551</c:v>
                </c:pt>
                <c:pt idx="159">
                  <c:v>0.0255067551</c:v>
                </c:pt>
                <c:pt idx="160">
                  <c:v>0.0255067551</c:v>
                </c:pt>
                <c:pt idx="161">
                  <c:v>0.0255067551</c:v>
                </c:pt>
                <c:pt idx="162">
                  <c:v>0.0255067551</c:v>
                </c:pt>
                <c:pt idx="163">
                  <c:v>0.0255067551</c:v>
                </c:pt>
                <c:pt idx="164">
                  <c:v>0.0255067551</c:v>
                </c:pt>
                <c:pt idx="165">
                  <c:v>0.0255067551</c:v>
                </c:pt>
                <c:pt idx="166">
                  <c:v>0.0255067551</c:v>
                </c:pt>
                <c:pt idx="167">
                  <c:v>0.0255067551</c:v>
                </c:pt>
                <c:pt idx="168">
                  <c:v>0.0255067551</c:v>
                </c:pt>
                <c:pt idx="169">
                  <c:v>0.0255067551</c:v>
                </c:pt>
                <c:pt idx="170">
                  <c:v>0.0255067551</c:v>
                </c:pt>
                <c:pt idx="171">
                  <c:v>0.0255067551</c:v>
                </c:pt>
                <c:pt idx="172">
                  <c:v>0.0255067551</c:v>
                </c:pt>
                <c:pt idx="173">
                  <c:v>0.0255067551</c:v>
                </c:pt>
                <c:pt idx="174">
                  <c:v>0.0255067551</c:v>
                </c:pt>
                <c:pt idx="175">
                  <c:v>0.0255067551</c:v>
                </c:pt>
                <c:pt idx="176">
                  <c:v>0.0255067551</c:v>
                </c:pt>
                <c:pt idx="177">
                  <c:v>0.0255067551</c:v>
                </c:pt>
                <c:pt idx="178">
                  <c:v>0.0255067551</c:v>
                </c:pt>
                <c:pt idx="179">
                  <c:v>0.0255067551</c:v>
                </c:pt>
                <c:pt idx="180">
                  <c:v>0.0255067551</c:v>
                </c:pt>
                <c:pt idx="181">
                  <c:v>0.0268564688</c:v>
                </c:pt>
                <c:pt idx="182">
                  <c:v>0.0268564688</c:v>
                </c:pt>
                <c:pt idx="183">
                  <c:v>0.0268564688</c:v>
                </c:pt>
                <c:pt idx="184">
                  <c:v>0.0268564688</c:v>
                </c:pt>
                <c:pt idx="185">
                  <c:v>0.0268564688</c:v>
                </c:pt>
                <c:pt idx="186">
                  <c:v>0.0282061824</c:v>
                </c:pt>
                <c:pt idx="187">
                  <c:v>0.0282061824</c:v>
                </c:pt>
                <c:pt idx="188">
                  <c:v>0.0282061824</c:v>
                </c:pt>
                <c:pt idx="189">
                  <c:v>0.0282061824</c:v>
                </c:pt>
                <c:pt idx="190">
                  <c:v>0.0295558961</c:v>
                </c:pt>
                <c:pt idx="191">
                  <c:v>0.0295558961</c:v>
                </c:pt>
                <c:pt idx="192">
                  <c:v>0.0295558961</c:v>
                </c:pt>
                <c:pt idx="193">
                  <c:v>0.0295558961</c:v>
                </c:pt>
                <c:pt idx="194">
                  <c:v>0.0295558961</c:v>
                </c:pt>
                <c:pt idx="195">
                  <c:v>0.0295558961</c:v>
                </c:pt>
                <c:pt idx="196">
                  <c:v>0.0295558961</c:v>
                </c:pt>
                <c:pt idx="197">
                  <c:v>0.0295558961</c:v>
                </c:pt>
                <c:pt idx="198">
                  <c:v>0.0295558961</c:v>
                </c:pt>
                <c:pt idx="199">
                  <c:v>0.0295558961</c:v>
                </c:pt>
                <c:pt idx="200">
                  <c:v>0.0295558961</c:v>
                </c:pt>
                <c:pt idx="201">
                  <c:v>0.0295558961</c:v>
                </c:pt>
                <c:pt idx="202">
                  <c:v>0.0295558961</c:v>
                </c:pt>
                <c:pt idx="203">
                  <c:v>0.0295558961</c:v>
                </c:pt>
                <c:pt idx="204">
                  <c:v>0.0295558961</c:v>
                </c:pt>
                <c:pt idx="205">
                  <c:v>0.0295558961</c:v>
                </c:pt>
                <c:pt idx="206">
                  <c:v>0.0295558961</c:v>
                </c:pt>
                <c:pt idx="207">
                  <c:v>0.0295558961</c:v>
                </c:pt>
                <c:pt idx="208">
                  <c:v>0.0295558961</c:v>
                </c:pt>
                <c:pt idx="209">
                  <c:v>0.0295558961</c:v>
                </c:pt>
                <c:pt idx="210">
                  <c:v>0.032259083</c:v>
                </c:pt>
                <c:pt idx="211">
                  <c:v>0.0336106764</c:v>
                </c:pt>
                <c:pt idx="212">
                  <c:v>0.0336106764</c:v>
                </c:pt>
                <c:pt idx="213">
                  <c:v>0.0336106764</c:v>
                </c:pt>
                <c:pt idx="214">
                  <c:v>0.0336106764</c:v>
                </c:pt>
                <c:pt idx="215">
                  <c:v>0.0336106764</c:v>
                </c:pt>
                <c:pt idx="216">
                  <c:v>0.0336106764</c:v>
                </c:pt>
                <c:pt idx="217">
                  <c:v>0.0336106764</c:v>
                </c:pt>
                <c:pt idx="218">
                  <c:v>0.0336106764</c:v>
                </c:pt>
                <c:pt idx="219">
                  <c:v>0.0336106764</c:v>
                </c:pt>
                <c:pt idx="220">
                  <c:v>0.0336106764</c:v>
                </c:pt>
                <c:pt idx="221">
                  <c:v>0.0336106764</c:v>
                </c:pt>
                <c:pt idx="222">
                  <c:v>0.0336106764</c:v>
                </c:pt>
                <c:pt idx="223">
                  <c:v>0.0336106764</c:v>
                </c:pt>
                <c:pt idx="224">
                  <c:v>0.0336106764</c:v>
                </c:pt>
                <c:pt idx="225">
                  <c:v>0.0349622699</c:v>
                </c:pt>
                <c:pt idx="226">
                  <c:v>0.0349622699</c:v>
                </c:pt>
                <c:pt idx="227">
                  <c:v>0.0349622699</c:v>
                </c:pt>
                <c:pt idx="228">
                  <c:v>0.0349622699</c:v>
                </c:pt>
                <c:pt idx="229">
                  <c:v>0.0349622699</c:v>
                </c:pt>
                <c:pt idx="230">
                  <c:v>0.0349622699</c:v>
                </c:pt>
                <c:pt idx="231">
                  <c:v>0.0349622699</c:v>
                </c:pt>
                <c:pt idx="232">
                  <c:v>0.0363138633</c:v>
                </c:pt>
                <c:pt idx="233">
                  <c:v>0.0363138633</c:v>
                </c:pt>
                <c:pt idx="234">
                  <c:v>0.0363138633</c:v>
                </c:pt>
                <c:pt idx="235">
                  <c:v>0.0363138633</c:v>
                </c:pt>
                <c:pt idx="236">
                  <c:v>0.0363138633</c:v>
                </c:pt>
                <c:pt idx="237">
                  <c:v>0.0363138633</c:v>
                </c:pt>
                <c:pt idx="238">
                  <c:v>0.0363138633</c:v>
                </c:pt>
                <c:pt idx="239">
                  <c:v>0.0363138633</c:v>
                </c:pt>
                <c:pt idx="240">
                  <c:v>0.0363138633</c:v>
                </c:pt>
                <c:pt idx="241">
                  <c:v>0.0363138633</c:v>
                </c:pt>
                <c:pt idx="242">
                  <c:v>0.0363138633</c:v>
                </c:pt>
                <c:pt idx="243">
                  <c:v>0.0363138633</c:v>
                </c:pt>
                <c:pt idx="244">
                  <c:v>0.0363138633</c:v>
                </c:pt>
                <c:pt idx="245">
                  <c:v>0.0363138633</c:v>
                </c:pt>
                <c:pt idx="246">
                  <c:v>0.0363138633</c:v>
                </c:pt>
                <c:pt idx="247">
                  <c:v>0.0363138633</c:v>
                </c:pt>
                <c:pt idx="248">
                  <c:v>0.0363138633</c:v>
                </c:pt>
                <c:pt idx="249">
                  <c:v>0.0363138633</c:v>
                </c:pt>
                <c:pt idx="250">
                  <c:v>0.0363138633</c:v>
                </c:pt>
                <c:pt idx="251">
                  <c:v>0.0363138633</c:v>
                </c:pt>
                <c:pt idx="252">
                  <c:v>0.0363138633</c:v>
                </c:pt>
                <c:pt idx="253">
                  <c:v>0.0363138633</c:v>
                </c:pt>
                <c:pt idx="254">
                  <c:v>0.0363138633</c:v>
                </c:pt>
                <c:pt idx="255">
                  <c:v>0.0363138633</c:v>
                </c:pt>
                <c:pt idx="256">
                  <c:v>0.0363138633</c:v>
                </c:pt>
                <c:pt idx="257">
                  <c:v>0.0363138633</c:v>
                </c:pt>
                <c:pt idx="258">
                  <c:v>0.0376673551</c:v>
                </c:pt>
                <c:pt idx="259">
                  <c:v>0.0376673551</c:v>
                </c:pt>
                <c:pt idx="260">
                  <c:v>0.0376673551</c:v>
                </c:pt>
                <c:pt idx="261">
                  <c:v>0.0390208469</c:v>
                </c:pt>
                <c:pt idx="262">
                  <c:v>0.0390208469</c:v>
                </c:pt>
                <c:pt idx="263">
                  <c:v>0.0390208469</c:v>
                </c:pt>
                <c:pt idx="264">
                  <c:v>0.0390208469</c:v>
                </c:pt>
                <c:pt idx="265">
                  <c:v>0.0390208469</c:v>
                </c:pt>
                <c:pt idx="266">
                  <c:v>0.0390208469</c:v>
                </c:pt>
                <c:pt idx="267">
                  <c:v>0.0390208469</c:v>
                </c:pt>
                <c:pt idx="268">
                  <c:v>0.0403762477</c:v>
                </c:pt>
                <c:pt idx="269">
                  <c:v>0.0403762477</c:v>
                </c:pt>
                <c:pt idx="270">
                  <c:v>0.0403762477</c:v>
                </c:pt>
                <c:pt idx="271">
                  <c:v>0.0403762477</c:v>
                </c:pt>
                <c:pt idx="272">
                  <c:v>0.0403762477</c:v>
                </c:pt>
                <c:pt idx="273">
                  <c:v>0.0403762477</c:v>
                </c:pt>
                <c:pt idx="274">
                  <c:v>0.0403762477</c:v>
                </c:pt>
                <c:pt idx="275">
                  <c:v>0.0403762477</c:v>
                </c:pt>
                <c:pt idx="276">
                  <c:v>0.0403762477</c:v>
                </c:pt>
                <c:pt idx="277">
                  <c:v>0.0403762477</c:v>
                </c:pt>
                <c:pt idx="278">
                  <c:v>0.0403762477</c:v>
                </c:pt>
                <c:pt idx="279">
                  <c:v>0.0403762477</c:v>
                </c:pt>
                <c:pt idx="280">
                  <c:v>0.0403762477</c:v>
                </c:pt>
                <c:pt idx="281">
                  <c:v>0.0403762477</c:v>
                </c:pt>
                <c:pt idx="282">
                  <c:v>0.0403762477</c:v>
                </c:pt>
                <c:pt idx="283">
                  <c:v>0.0403762477</c:v>
                </c:pt>
                <c:pt idx="284">
                  <c:v>0.0403762477</c:v>
                </c:pt>
                <c:pt idx="285">
                  <c:v>0.0403762477</c:v>
                </c:pt>
                <c:pt idx="286">
                  <c:v>0.0403762477</c:v>
                </c:pt>
                <c:pt idx="287">
                  <c:v>0.0403762477</c:v>
                </c:pt>
                <c:pt idx="288">
                  <c:v>0.0403762477</c:v>
                </c:pt>
                <c:pt idx="289">
                  <c:v>0.0403762477</c:v>
                </c:pt>
                <c:pt idx="290">
                  <c:v>0.0403762477</c:v>
                </c:pt>
                <c:pt idx="291">
                  <c:v>0.0403762477</c:v>
                </c:pt>
                <c:pt idx="292">
                  <c:v>0.0403762477</c:v>
                </c:pt>
                <c:pt idx="293">
                  <c:v>0.0403762477</c:v>
                </c:pt>
                <c:pt idx="294">
                  <c:v>0.0403762477</c:v>
                </c:pt>
                <c:pt idx="295">
                  <c:v>0.0403762477</c:v>
                </c:pt>
                <c:pt idx="296">
                  <c:v>0.0403762477</c:v>
                </c:pt>
                <c:pt idx="297">
                  <c:v>0.0403762477</c:v>
                </c:pt>
                <c:pt idx="298">
                  <c:v>0.0403762477</c:v>
                </c:pt>
                <c:pt idx="299">
                  <c:v>0.0403762477</c:v>
                </c:pt>
                <c:pt idx="300">
                  <c:v>0.0403762477</c:v>
                </c:pt>
                <c:pt idx="301">
                  <c:v>0.0417335656</c:v>
                </c:pt>
                <c:pt idx="302">
                  <c:v>0.0430908835</c:v>
                </c:pt>
                <c:pt idx="303">
                  <c:v>0.0430908835</c:v>
                </c:pt>
                <c:pt idx="304">
                  <c:v>0.0430908835</c:v>
                </c:pt>
                <c:pt idx="305">
                  <c:v>0.0444482013</c:v>
                </c:pt>
                <c:pt idx="306">
                  <c:v>0.0444482013</c:v>
                </c:pt>
                <c:pt idx="307">
                  <c:v>0.0444482013</c:v>
                </c:pt>
                <c:pt idx="308">
                  <c:v>0.0444482013</c:v>
                </c:pt>
                <c:pt idx="309">
                  <c:v>0.0444482013</c:v>
                </c:pt>
                <c:pt idx="310">
                  <c:v>0.0444482013</c:v>
                </c:pt>
                <c:pt idx="311">
                  <c:v>0.0444482013</c:v>
                </c:pt>
                <c:pt idx="312">
                  <c:v>0.0444482013</c:v>
                </c:pt>
                <c:pt idx="313">
                  <c:v>0.0444482013</c:v>
                </c:pt>
                <c:pt idx="314">
                  <c:v>0.0444482013</c:v>
                </c:pt>
                <c:pt idx="315">
                  <c:v>0.0458055192</c:v>
                </c:pt>
                <c:pt idx="316">
                  <c:v>0.0458055192</c:v>
                </c:pt>
                <c:pt idx="317">
                  <c:v>0.0458055192</c:v>
                </c:pt>
                <c:pt idx="318">
                  <c:v>0.0458055192</c:v>
                </c:pt>
                <c:pt idx="319">
                  <c:v>0.0471628371</c:v>
                </c:pt>
                <c:pt idx="320">
                  <c:v>0.0471628371</c:v>
                </c:pt>
                <c:pt idx="321">
                  <c:v>0.048520155</c:v>
                </c:pt>
                <c:pt idx="322">
                  <c:v>0.048520155</c:v>
                </c:pt>
                <c:pt idx="323">
                  <c:v>0.048520155</c:v>
                </c:pt>
                <c:pt idx="324">
                  <c:v>0.048520155</c:v>
                </c:pt>
                <c:pt idx="325">
                  <c:v>0.048520155</c:v>
                </c:pt>
                <c:pt idx="326">
                  <c:v>0.048520155</c:v>
                </c:pt>
                <c:pt idx="327">
                  <c:v>0.0498774729</c:v>
                </c:pt>
                <c:pt idx="328">
                  <c:v>0.0498774729</c:v>
                </c:pt>
                <c:pt idx="329">
                  <c:v>0.0498774729</c:v>
                </c:pt>
                <c:pt idx="330">
                  <c:v>0.0498774729</c:v>
                </c:pt>
                <c:pt idx="331">
                  <c:v>0.0498774729</c:v>
                </c:pt>
                <c:pt idx="332">
                  <c:v>0.0498774729</c:v>
                </c:pt>
                <c:pt idx="333">
                  <c:v>0.0498774729</c:v>
                </c:pt>
                <c:pt idx="334">
                  <c:v>0.0498774729</c:v>
                </c:pt>
                <c:pt idx="335">
                  <c:v>0.0498774729</c:v>
                </c:pt>
                <c:pt idx="336">
                  <c:v>0.0498774729</c:v>
                </c:pt>
                <c:pt idx="337">
                  <c:v>0.0498774729</c:v>
                </c:pt>
                <c:pt idx="338">
                  <c:v>0.0498774729</c:v>
                </c:pt>
                <c:pt idx="339">
                  <c:v>0.0498774729</c:v>
                </c:pt>
                <c:pt idx="340">
                  <c:v>0.0498774729</c:v>
                </c:pt>
                <c:pt idx="341">
                  <c:v>0.0498774729</c:v>
                </c:pt>
                <c:pt idx="342">
                  <c:v>0.0498774729</c:v>
                </c:pt>
                <c:pt idx="343">
                  <c:v>0.05123868</c:v>
                </c:pt>
                <c:pt idx="344">
                  <c:v>0.05123868</c:v>
                </c:pt>
                <c:pt idx="345">
                  <c:v>0.05123868</c:v>
                </c:pt>
                <c:pt idx="346">
                  <c:v>0.05123868</c:v>
                </c:pt>
                <c:pt idx="347">
                  <c:v>0.05123868</c:v>
                </c:pt>
                <c:pt idx="348">
                  <c:v>0.05123868</c:v>
                </c:pt>
                <c:pt idx="349">
                  <c:v>0.05123868</c:v>
                </c:pt>
                <c:pt idx="350">
                  <c:v>0.05123868</c:v>
                </c:pt>
                <c:pt idx="351">
                  <c:v>0.05123868</c:v>
                </c:pt>
                <c:pt idx="352">
                  <c:v>0.05123868</c:v>
                </c:pt>
                <c:pt idx="353">
                  <c:v>0.05123868</c:v>
                </c:pt>
                <c:pt idx="354">
                  <c:v>0.05123868</c:v>
                </c:pt>
                <c:pt idx="355">
                  <c:v>0.05123868</c:v>
                </c:pt>
                <c:pt idx="356">
                  <c:v>0.05123868</c:v>
                </c:pt>
                <c:pt idx="357">
                  <c:v>0.05123868</c:v>
                </c:pt>
                <c:pt idx="358">
                  <c:v>0.05123868</c:v>
                </c:pt>
                <c:pt idx="359">
                  <c:v>0.05123868</c:v>
                </c:pt>
                <c:pt idx="360">
                  <c:v>0.05123868</c:v>
                </c:pt>
                <c:pt idx="361">
                  <c:v>0.05123868</c:v>
                </c:pt>
                <c:pt idx="362">
                  <c:v>0.0526057712</c:v>
                </c:pt>
                <c:pt idx="363">
                  <c:v>0.0526057712</c:v>
                </c:pt>
                <c:pt idx="364">
                  <c:v>0.0526057712</c:v>
                </c:pt>
                <c:pt idx="365">
                  <c:v>0.0526057712</c:v>
                </c:pt>
                <c:pt idx="366">
                  <c:v>0.0526057712</c:v>
                </c:pt>
                <c:pt idx="367">
                  <c:v>0.0526057712</c:v>
                </c:pt>
                <c:pt idx="368">
                  <c:v>0.0526057712</c:v>
                </c:pt>
                <c:pt idx="369">
                  <c:v>0.0526057712</c:v>
                </c:pt>
                <c:pt idx="370">
                  <c:v>0.0526057712</c:v>
                </c:pt>
                <c:pt idx="371">
                  <c:v>0.0526057712</c:v>
                </c:pt>
                <c:pt idx="372">
                  <c:v>0.0553399537</c:v>
                </c:pt>
                <c:pt idx="373">
                  <c:v>0.0553399537</c:v>
                </c:pt>
                <c:pt idx="374">
                  <c:v>0.0553399537</c:v>
                </c:pt>
                <c:pt idx="375">
                  <c:v>0.0553399537</c:v>
                </c:pt>
                <c:pt idx="376">
                  <c:v>0.0567070449</c:v>
                </c:pt>
                <c:pt idx="377">
                  <c:v>0.0567070449</c:v>
                </c:pt>
                <c:pt idx="378">
                  <c:v>0.0567070449</c:v>
                </c:pt>
                <c:pt idx="379">
                  <c:v>0.0567070449</c:v>
                </c:pt>
                <c:pt idx="380">
                  <c:v>0.0580741362</c:v>
                </c:pt>
                <c:pt idx="381">
                  <c:v>0.0580741362</c:v>
                </c:pt>
                <c:pt idx="382">
                  <c:v>0.0580741362</c:v>
                </c:pt>
                <c:pt idx="383">
                  <c:v>0.0580741362</c:v>
                </c:pt>
                <c:pt idx="384">
                  <c:v>0.0580741362</c:v>
                </c:pt>
                <c:pt idx="385">
                  <c:v>0.0580741362</c:v>
                </c:pt>
                <c:pt idx="386">
                  <c:v>0.0580741362</c:v>
                </c:pt>
                <c:pt idx="387">
                  <c:v>0.0580741362</c:v>
                </c:pt>
                <c:pt idx="388">
                  <c:v>0.0580741362</c:v>
                </c:pt>
                <c:pt idx="389">
                  <c:v>0.0580741362</c:v>
                </c:pt>
                <c:pt idx="390">
                  <c:v>0.0580741362</c:v>
                </c:pt>
                <c:pt idx="391">
                  <c:v>0.0580741362</c:v>
                </c:pt>
                <c:pt idx="392">
                  <c:v>0.0580741362</c:v>
                </c:pt>
                <c:pt idx="393">
                  <c:v>0.0580741362</c:v>
                </c:pt>
                <c:pt idx="394">
                  <c:v>0.0580741362</c:v>
                </c:pt>
                <c:pt idx="395">
                  <c:v>0.0580741362</c:v>
                </c:pt>
                <c:pt idx="396">
                  <c:v>0.0580741362</c:v>
                </c:pt>
                <c:pt idx="397">
                  <c:v>0.0580741362</c:v>
                </c:pt>
                <c:pt idx="398">
                  <c:v>0.0580741362</c:v>
                </c:pt>
                <c:pt idx="399">
                  <c:v>0.0594412274</c:v>
                </c:pt>
                <c:pt idx="400">
                  <c:v>0.0594412274</c:v>
                </c:pt>
                <c:pt idx="401">
                  <c:v>0.0594412274</c:v>
                </c:pt>
                <c:pt idx="402">
                  <c:v>0.0594412274</c:v>
                </c:pt>
                <c:pt idx="403">
                  <c:v>0.0594412274</c:v>
                </c:pt>
                <c:pt idx="404">
                  <c:v>0.0594412274</c:v>
                </c:pt>
                <c:pt idx="405">
                  <c:v>0.0594412274</c:v>
                </c:pt>
                <c:pt idx="406">
                  <c:v>0.0594412274</c:v>
                </c:pt>
                <c:pt idx="407">
                  <c:v>0.0594412274</c:v>
                </c:pt>
                <c:pt idx="408">
                  <c:v>0.0594412274</c:v>
                </c:pt>
                <c:pt idx="409">
                  <c:v>0.0594412274</c:v>
                </c:pt>
                <c:pt idx="410">
                  <c:v>0.0594412274</c:v>
                </c:pt>
                <c:pt idx="411">
                  <c:v>0.0594412274</c:v>
                </c:pt>
                <c:pt idx="412">
                  <c:v>0.0594412274</c:v>
                </c:pt>
                <c:pt idx="413">
                  <c:v>0.0594412274</c:v>
                </c:pt>
                <c:pt idx="414">
                  <c:v>0.0594412274</c:v>
                </c:pt>
                <c:pt idx="415">
                  <c:v>0.0594412274</c:v>
                </c:pt>
                <c:pt idx="416">
                  <c:v>0.0608083187</c:v>
                </c:pt>
                <c:pt idx="417">
                  <c:v>0.0621754099</c:v>
                </c:pt>
                <c:pt idx="418">
                  <c:v>0.0635425011</c:v>
                </c:pt>
                <c:pt idx="419">
                  <c:v>0.0635425011</c:v>
                </c:pt>
                <c:pt idx="420">
                  <c:v>0.0635425011</c:v>
                </c:pt>
                <c:pt idx="421">
                  <c:v>0.0635425011</c:v>
                </c:pt>
                <c:pt idx="422">
                  <c:v>0.0635425011</c:v>
                </c:pt>
                <c:pt idx="423">
                  <c:v>0.0635425011</c:v>
                </c:pt>
                <c:pt idx="424">
                  <c:v>0.0635425011</c:v>
                </c:pt>
                <c:pt idx="425">
                  <c:v>0.0635425011</c:v>
                </c:pt>
                <c:pt idx="426">
                  <c:v>0.0635425011</c:v>
                </c:pt>
                <c:pt idx="427">
                  <c:v>0.0635425011</c:v>
                </c:pt>
                <c:pt idx="428">
                  <c:v>0.0635425011</c:v>
                </c:pt>
                <c:pt idx="429">
                  <c:v>0.0635425011</c:v>
                </c:pt>
                <c:pt idx="430">
                  <c:v>0.0635425011</c:v>
                </c:pt>
                <c:pt idx="431">
                  <c:v>0.0635425011</c:v>
                </c:pt>
                <c:pt idx="432">
                  <c:v>0.0635425011</c:v>
                </c:pt>
                <c:pt idx="433">
                  <c:v>0.0635425011</c:v>
                </c:pt>
                <c:pt idx="434">
                  <c:v>0.0649095924</c:v>
                </c:pt>
                <c:pt idx="435">
                  <c:v>0.0649095924</c:v>
                </c:pt>
                <c:pt idx="436">
                  <c:v>0.0649095924</c:v>
                </c:pt>
                <c:pt idx="437">
                  <c:v>0.0649095924</c:v>
                </c:pt>
                <c:pt idx="438">
                  <c:v>0.0649095924</c:v>
                </c:pt>
                <c:pt idx="439">
                  <c:v>0.0649095924</c:v>
                </c:pt>
                <c:pt idx="440">
                  <c:v>0.0649095924</c:v>
                </c:pt>
                <c:pt idx="441">
                  <c:v>0.0649095924</c:v>
                </c:pt>
                <c:pt idx="442">
                  <c:v>0.0649095924</c:v>
                </c:pt>
                <c:pt idx="443">
                  <c:v>0.0649095924</c:v>
                </c:pt>
                <c:pt idx="444">
                  <c:v>0.0649095924</c:v>
                </c:pt>
                <c:pt idx="445">
                  <c:v>0.0649095924</c:v>
                </c:pt>
                <c:pt idx="446">
                  <c:v>0.0649095924</c:v>
                </c:pt>
                <c:pt idx="447">
                  <c:v>0.0649095924</c:v>
                </c:pt>
                <c:pt idx="448">
                  <c:v>0.0649095924</c:v>
                </c:pt>
                <c:pt idx="449">
                  <c:v>0.0649095924</c:v>
                </c:pt>
                <c:pt idx="450">
                  <c:v>0.0649095924</c:v>
                </c:pt>
                <c:pt idx="451">
                  <c:v>0.0649095924</c:v>
                </c:pt>
                <c:pt idx="452">
                  <c:v>0.0649095924</c:v>
                </c:pt>
                <c:pt idx="453">
                  <c:v>0.0649095924</c:v>
                </c:pt>
                <c:pt idx="454">
                  <c:v>0.0649095924</c:v>
                </c:pt>
                <c:pt idx="455">
                  <c:v>0.0649095924</c:v>
                </c:pt>
                <c:pt idx="456">
                  <c:v>0.0649095924</c:v>
                </c:pt>
                <c:pt idx="457">
                  <c:v>0.0649095924</c:v>
                </c:pt>
                <c:pt idx="458">
                  <c:v>0.0649095924</c:v>
                </c:pt>
                <c:pt idx="459">
                  <c:v>0.0649095924</c:v>
                </c:pt>
                <c:pt idx="460">
                  <c:v>0.0649095924</c:v>
                </c:pt>
                <c:pt idx="461">
                  <c:v>0.0649095924</c:v>
                </c:pt>
                <c:pt idx="462">
                  <c:v>0.0649095924</c:v>
                </c:pt>
                <c:pt idx="463">
                  <c:v>0.0649095924</c:v>
                </c:pt>
                <c:pt idx="464">
                  <c:v>0.0649095924</c:v>
                </c:pt>
                <c:pt idx="465">
                  <c:v>0.0649095924</c:v>
                </c:pt>
                <c:pt idx="466">
                  <c:v>0.0649095924</c:v>
                </c:pt>
                <c:pt idx="467">
                  <c:v>0.0649095924</c:v>
                </c:pt>
                <c:pt idx="468">
                  <c:v>0.0649095924</c:v>
                </c:pt>
                <c:pt idx="469">
                  <c:v>0.0649095924</c:v>
                </c:pt>
                <c:pt idx="470">
                  <c:v>0.0649095924</c:v>
                </c:pt>
                <c:pt idx="471">
                  <c:v>0.0649095924</c:v>
                </c:pt>
                <c:pt idx="472">
                  <c:v>0.0649095924</c:v>
                </c:pt>
                <c:pt idx="473">
                  <c:v>0.0649095924</c:v>
                </c:pt>
                <c:pt idx="474">
                  <c:v>0.0649095924</c:v>
                </c:pt>
                <c:pt idx="475">
                  <c:v>0.0649095924</c:v>
                </c:pt>
                <c:pt idx="476">
                  <c:v>0.0649095924</c:v>
                </c:pt>
                <c:pt idx="477">
                  <c:v>0.0662806927</c:v>
                </c:pt>
                <c:pt idx="478">
                  <c:v>0.067651793</c:v>
                </c:pt>
                <c:pt idx="479">
                  <c:v>0.067651793</c:v>
                </c:pt>
                <c:pt idx="480">
                  <c:v>0.067651793</c:v>
                </c:pt>
                <c:pt idx="481">
                  <c:v>0.067651793</c:v>
                </c:pt>
                <c:pt idx="482">
                  <c:v>0.067651793</c:v>
                </c:pt>
                <c:pt idx="483">
                  <c:v>0.067651793</c:v>
                </c:pt>
                <c:pt idx="484">
                  <c:v>0.067651793</c:v>
                </c:pt>
                <c:pt idx="485">
                  <c:v>0.067651793</c:v>
                </c:pt>
                <c:pt idx="486">
                  <c:v>0.067651793</c:v>
                </c:pt>
                <c:pt idx="487">
                  <c:v>0.067651793</c:v>
                </c:pt>
                <c:pt idx="488">
                  <c:v>0.067651793</c:v>
                </c:pt>
                <c:pt idx="489">
                  <c:v>0.067651793</c:v>
                </c:pt>
                <c:pt idx="490">
                  <c:v>0.067651793</c:v>
                </c:pt>
                <c:pt idx="491">
                  <c:v>0.067651793</c:v>
                </c:pt>
                <c:pt idx="492">
                  <c:v>0.067651793</c:v>
                </c:pt>
                <c:pt idx="493">
                  <c:v>0.0690269378</c:v>
                </c:pt>
                <c:pt idx="494">
                  <c:v>0.0690269378</c:v>
                </c:pt>
                <c:pt idx="495">
                  <c:v>0.0690269378</c:v>
                </c:pt>
                <c:pt idx="496">
                  <c:v>0.0690269378</c:v>
                </c:pt>
                <c:pt idx="497">
                  <c:v>0.0690269378</c:v>
                </c:pt>
                <c:pt idx="498">
                  <c:v>0.0690269378</c:v>
                </c:pt>
                <c:pt idx="499">
                  <c:v>0.0690269378</c:v>
                </c:pt>
                <c:pt idx="500">
                  <c:v>0.0704020827</c:v>
                </c:pt>
                <c:pt idx="501">
                  <c:v>0.0704020827</c:v>
                </c:pt>
                <c:pt idx="502">
                  <c:v>0.0704020827</c:v>
                </c:pt>
                <c:pt idx="503">
                  <c:v>0.0704020827</c:v>
                </c:pt>
                <c:pt idx="504">
                  <c:v>0.0704020827</c:v>
                </c:pt>
                <c:pt idx="505">
                  <c:v>0.0704020827</c:v>
                </c:pt>
                <c:pt idx="506">
                  <c:v>0.0704020827</c:v>
                </c:pt>
                <c:pt idx="507">
                  <c:v>0.0704020827</c:v>
                </c:pt>
                <c:pt idx="508">
                  <c:v>0.0704020827</c:v>
                </c:pt>
                <c:pt idx="509">
                  <c:v>0.0704020827</c:v>
                </c:pt>
                <c:pt idx="510">
                  <c:v>0.0704020827</c:v>
                </c:pt>
                <c:pt idx="511">
                  <c:v>0.0704020827</c:v>
                </c:pt>
                <c:pt idx="512">
                  <c:v>0.0704020827</c:v>
                </c:pt>
                <c:pt idx="513">
                  <c:v>0.0704020827</c:v>
                </c:pt>
                <c:pt idx="514">
                  <c:v>0.0704020827</c:v>
                </c:pt>
                <c:pt idx="515">
                  <c:v>0.0704020827</c:v>
                </c:pt>
                <c:pt idx="516">
                  <c:v>0.0704020827</c:v>
                </c:pt>
                <c:pt idx="517">
                  <c:v>0.0704020827</c:v>
                </c:pt>
                <c:pt idx="518">
                  <c:v>0.0704020827</c:v>
                </c:pt>
                <c:pt idx="519">
                  <c:v>0.0704020827</c:v>
                </c:pt>
                <c:pt idx="520">
                  <c:v>0.0717874745</c:v>
                </c:pt>
                <c:pt idx="521">
                  <c:v>0.0717874745</c:v>
                </c:pt>
                <c:pt idx="522">
                  <c:v>0.0717874745</c:v>
                </c:pt>
                <c:pt idx="523">
                  <c:v>0.0717874745</c:v>
                </c:pt>
                <c:pt idx="524">
                  <c:v>0.0717874745</c:v>
                </c:pt>
                <c:pt idx="525">
                  <c:v>0.0717874745</c:v>
                </c:pt>
                <c:pt idx="526">
                  <c:v>0.0717874745</c:v>
                </c:pt>
                <c:pt idx="527">
                  <c:v>0.0717874745</c:v>
                </c:pt>
                <c:pt idx="528">
                  <c:v>0.0717874745</c:v>
                </c:pt>
                <c:pt idx="529">
                  <c:v>0.0717874745</c:v>
                </c:pt>
                <c:pt idx="530">
                  <c:v>0.0717874745</c:v>
                </c:pt>
                <c:pt idx="531">
                  <c:v>0.0717874745</c:v>
                </c:pt>
                <c:pt idx="532">
                  <c:v>0.0717874745</c:v>
                </c:pt>
                <c:pt idx="533">
                  <c:v>0.0717874745</c:v>
                </c:pt>
                <c:pt idx="534">
                  <c:v>0.0717874745</c:v>
                </c:pt>
                <c:pt idx="535">
                  <c:v>0.0717874745</c:v>
                </c:pt>
                <c:pt idx="536">
                  <c:v>0.0717874745</c:v>
                </c:pt>
                <c:pt idx="537">
                  <c:v>0.0717874745</c:v>
                </c:pt>
                <c:pt idx="538">
                  <c:v>0.0717874745</c:v>
                </c:pt>
                <c:pt idx="539">
                  <c:v>0.0717874745</c:v>
                </c:pt>
                <c:pt idx="540">
                  <c:v>0.0717874745</c:v>
                </c:pt>
                <c:pt idx="541">
                  <c:v>0.0731896082</c:v>
                </c:pt>
                <c:pt idx="542">
                  <c:v>0.0731896082</c:v>
                </c:pt>
                <c:pt idx="543">
                  <c:v>0.0731896082</c:v>
                </c:pt>
                <c:pt idx="544">
                  <c:v>0.0731896082</c:v>
                </c:pt>
                <c:pt idx="545">
                  <c:v>0.0731896082</c:v>
                </c:pt>
                <c:pt idx="546">
                  <c:v>0.0731896082</c:v>
                </c:pt>
                <c:pt idx="547">
                  <c:v>0.0731896082</c:v>
                </c:pt>
                <c:pt idx="548">
                  <c:v>0.0731896082</c:v>
                </c:pt>
                <c:pt idx="549">
                  <c:v>0.0731896082</c:v>
                </c:pt>
                <c:pt idx="550">
                  <c:v>0.0731896082</c:v>
                </c:pt>
                <c:pt idx="551">
                  <c:v>0.0731896082</c:v>
                </c:pt>
                <c:pt idx="552">
                  <c:v>0.0746089197</c:v>
                </c:pt>
                <c:pt idx="553">
                  <c:v>0.0746089197</c:v>
                </c:pt>
                <c:pt idx="554">
                  <c:v>0.0746089197</c:v>
                </c:pt>
                <c:pt idx="555">
                  <c:v>0.0746089197</c:v>
                </c:pt>
                <c:pt idx="556">
                  <c:v>0.0746089197</c:v>
                </c:pt>
                <c:pt idx="557">
                  <c:v>0.0746089197</c:v>
                </c:pt>
                <c:pt idx="558">
                  <c:v>0.0746089197</c:v>
                </c:pt>
                <c:pt idx="559">
                  <c:v>0.0746089197</c:v>
                </c:pt>
                <c:pt idx="560">
                  <c:v>0.0746089197</c:v>
                </c:pt>
                <c:pt idx="561">
                  <c:v>0.0746089197</c:v>
                </c:pt>
                <c:pt idx="562">
                  <c:v>0.0746089197</c:v>
                </c:pt>
                <c:pt idx="563">
                  <c:v>0.0746089197</c:v>
                </c:pt>
                <c:pt idx="564">
                  <c:v>0.0746089197</c:v>
                </c:pt>
                <c:pt idx="565">
                  <c:v>0.0746089197</c:v>
                </c:pt>
                <c:pt idx="566">
                  <c:v>0.0760548433</c:v>
                </c:pt>
                <c:pt idx="567">
                  <c:v>0.0760548433</c:v>
                </c:pt>
                <c:pt idx="568">
                  <c:v>0.0760548433</c:v>
                </c:pt>
                <c:pt idx="569">
                  <c:v>0.0760548433</c:v>
                </c:pt>
                <c:pt idx="570">
                  <c:v>0.0760548433</c:v>
                </c:pt>
                <c:pt idx="571">
                  <c:v>0.0760548433</c:v>
                </c:pt>
                <c:pt idx="572">
                  <c:v>0.0760548433</c:v>
                </c:pt>
                <c:pt idx="573">
                  <c:v>0.077509875</c:v>
                </c:pt>
                <c:pt idx="574">
                  <c:v>0.077509875</c:v>
                </c:pt>
                <c:pt idx="575">
                  <c:v>0.077509875</c:v>
                </c:pt>
                <c:pt idx="576">
                  <c:v>0.077509875</c:v>
                </c:pt>
                <c:pt idx="577">
                  <c:v>0.077509875</c:v>
                </c:pt>
                <c:pt idx="578">
                  <c:v>0.078976473</c:v>
                </c:pt>
                <c:pt idx="579">
                  <c:v>0.078976473</c:v>
                </c:pt>
                <c:pt idx="580">
                  <c:v>0.078976473</c:v>
                </c:pt>
                <c:pt idx="581">
                  <c:v>0.078976473</c:v>
                </c:pt>
                <c:pt idx="582">
                  <c:v>0.0804501106</c:v>
                </c:pt>
                <c:pt idx="583">
                  <c:v>0.0804501106</c:v>
                </c:pt>
                <c:pt idx="584">
                  <c:v>0.0804501106</c:v>
                </c:pt>
                <c:pt idx="585">
                  <c:v>0.0804501106</c:v>
                </c:pt>
                <c:pt idx="586">
                  <c:v>0.0819428864</c:v>
                </c:pt>
                <c:pt idx="587">
                  <c:v>0.0819428864</c:v>
                </c:pt>
                <c:pt idx="588">
                  <c:v>0.0819428864</c:v>
                </c:pt>
                <c:pt idx="589">
                  <c:v>0.0834503694</c:v>
                </c:pt>
                <c:pt idx="590">
                  <c:v>0.0834503694</c:v>
                </c:pt>
                <c:pt idx="591">
                  <c:v>0.0834503694</c:v>
                </c:pt>
                <c:pt idx="592">
                  <c:v>0.0834503694</c:v>
                </c:pt>
                <c:pt idx="593">
                  <c:v>0.0834503694</c:v>
                </c:pt>
                <c:pt idx="594">
                  <c:v>0.0834503694</c:v>
                </c:pt>
                <c:pt idx="595">
                  <c:v>0.0850471457</c:v>
                </c:pt>
                <c:pt idx="596">
                  <c:v>0.0850471457</c:v>
                </c:pt>
                <c:pt idx="597">
                  <c:v>0.0850471457</c:v>
                </c:pt>
                <c:pt idx="598">
                  <c:v>0.0850471457</c:v>
                </c:pt>
                <c:pt idx="599">
                  <c:v>0.0866665313</c:v>
                </c:pt>
                <c:pt idx="600">
                  <c:v>0.0866665313</c:v>
                </c:pt>
                <c:pt idx="601">
                  <c:v>0.0882974839</c:v>
                </c:pt>
                <c:pt idx="602">
                  <c:v>0.0882974839</c:v>
                </c:pt>
                <c:pt idx="603">
                  <c:v>0.0882974839</c:v>
                </c:pt>
                <c:pt idx="604">
                  <c:v>0.0882974839</c:v>
                </c:pt>
                <c:pt idx="605">
                  <c:v>0.0899401912</c:v>
                </c:pt>
                <c:pt idx="606">
                  <c:v>0.0899401912</c:v>
                </c:pt>
                <c:pt idx="607">
                  <c:v>0.0899401912</c:v>
                </c:pt>
                <c:pt idx="608">
                  <c:v>0.0899401912</c:v>
                </c:pt>
                <c:pt idx="609">
                  <c:v>0.0899401912</c:v>
                </c:pt>
                <c:pt idx="610">
                  <c:v>0.0899401912</c:v>
                </c:pt>
                <c:pt idx="611">
                  <c:v>0.0899401912</c:v>
                </c:pt>
                <c:pt idx="612">
                  <c:v>0.0899401912</c:v>
                </c:pt>
                <c:pt idx="613">
                  <c:v>0.0899401912</c:v>
                </c:pt>
                <c:pt idx="614">
                  <c:v>0.0899401912</c:v>
                </c:pt>
                <c:pt idx="615">
                  <c:v>0.0899401912</c:v>
                </c:pt>
                <c:pt idx="616">
                  <c:v>0.0899401912</c:v>
                </c:pt>
                <c:pt idx="617">
                  <c:v>0.0899401912</c:v>
                </c:pt>
                <c:pt idx="618">
                  <c:v>0.0899401912</c:v>
                </c:pt>
                <c:pt idx="619">
                  <c:v>0.0899401912</c:v>
                </c:pt>
                <c:pt idx="620">
                  <c:v>0.0899401912</c:v>
                </c:pt>
                <c:pt idx="621">
                  <c:v>0.0899401912</c:v>
                </c:pt>
                <c:pt idx="622">
                  <c:v>0.0899401912</c:v>
                </c:pt>
                <c:pt idx="623">
                  <c:v>0.0899401912</c:v>
                </c:pt>
                <c:pt idx="624">
                  <c:v>0.0899401912</c:v>
                </c:pt>
                <c:pt idx="625">
                  <c:v>0.0899401912</c:v>
                </c:pt>
                <c:pt idx="626">
                  <c:v>0.0899401912</c:v>
                </c:pt>
                <c:pt idx="627">
                  <c:v>0.0899401912</c:v>
                </c:pt>
                <c:pt idx="628">
                  <c:v>0.0899401912</c:v>
                </c:pt>
                <c:pt idx="629">
                  <c:v>0.0899401912</c:v>
                </c:pt>
                <c:pt idx="630">
                  <c:v>0.0899401912</c:v>
                </c:pt>
                <c:pt idx="631">
                  <c:v>0.0899401912</c:v>
                </c:pt>
                <c:pt idx="632">
                  <c:v>0.0899401912</c:v>
                </c:pt>
                <c:pt idx="633">
                  <c:v>0.0916637893</c:v>
                </c:pt>
                <c:pt idx="634">
                  <c:v>0.0916637893</c:v>
                </c:pt>
                <c:pt idx="635">
                  <c:v>0.0916637893</c:v>
                </c:pt>
                <c:pt idx="636">
                  <c:v>0.0916637893</c:v>
                </c:pt>
                <c:pt idx="637">
                  <c:v>0.0916637893</c:v>
                </c:pt>
                <c:pt idx="638">
                  <c:v>0.0916637893</c:v>
                </c:pt>
                <c:pt idx="639">
                  <c:v>0.0916637893</c:v>
                </c:pt>
                <c:pt idx="640">
                  <c:v>0.0916637893</c:v>
                </c:pt>
                <c:pt idx="641">
                  <c:v>0.0916637893</c:v>
                </c:pt>
                <c:pt idx="642">
                  <c:v>0.0916637893</c:v>
                </c:pt>
                <c:pt idx="643">
                  <c:v>0.0916637893</c:v>
                </c:pt>
                <c:pt idx="644">
                  <c:v>0.0916637893</c:v>
                </c:pt>
                <c:pt idx="645">
                  <c:v>0.0916637893</c:v>
                </c:pt>
                <c:pt idx="646">
                  <c:v>0.0916637893</c:v>
                </c:pt>
                <c:pt idx="647">
                  <c:v>0.0916637893</c:v>
                </c:pt>
                <c:pt idx="648">
                  <c:v>0.0916637893</c:v>
                </c:pt>
                <c:pt idx="649">
                  <c:v>0.0916637893</c:v>
                </c:pt>
                <c:pt idx="650">
                  <c:v>0.0916637893</c:v>
                </c:pt>
                <c:pt idx="651">
                  <c:v>0.0916637893</c:v>
                </c:pt>
                <c:pt idx="652">
                  <c:v>0.0916637893</c:v>
                </c:pt>
                <c:pt idx="653">
                  <c:v>0.0916637893</c:v>
                </c:pt>
                <c:pt idx="654">
                  <c:v>0.0916637893</c:v>
                </c:pt>
                <c:pt idx="655">
                  <c:v>0.0916637893</c:v>
                </c:pt>
                <c:pt idx="656">
                  <c:v>0.0916637893</c:v>
                </c:pt>
                <c:pt idx="657">
                  <c:v>0.0916637893</c:v>
                </c:pt>
                <c:pt idx="658">
                  <c:v>0.0916637893</c:v>
                </c:pt>
                <c:pt idx="659">
                  <c:v>0.0916637893</c:v>
                </c:pt>
                <c:pt idx="660">
                  <c:v>0.0916637893</c:v>
                </c:pt>
                <c:pt idx="661">
                  <c:v>0.0916637893</c:v>
                </c:pt>
                <c:pt idx="662">
                  <c:v>0.0916637893</c:v>
                </c:pt>
                <c:pt idx="663">
                  <c:v>0.0916637893</c:v>
                </c:pt>
                <c:pt idx="664">
                  <c:v>0.0916637893</c:v>
                </c:pt>
                <c:pt idx="665">
                  <c:v>0.0916637893</c:v>
                </c:pt>
                <c:pt idx="666">
                  <c:v>0.0916637893</c:v>
                </c:pt>
                <c:pt idx="667">
                  <c:v>0.0916637893</c:v>
                </c:pt>
                <c:pt idx="668">
                  <c:v>0.0916637893</c:v>
                </c:pt>
                <c:pt idx="669">
                  <c:v>0.0916637893</c:v>
                </c:pt>
                <c:pt idx="670">
                  <c:v>0.0916637893</c:v>
                </c:pt>
                <c:pt idx="671">
                  <c:v>0.0916637893</c:v>
                </c:pt>
                <c:pt idx="672">
                  <c:v>0.0916637893</c:v>
                </c:pt>
                <c:pt idx="673">
                  <c:v>0.0916637893</c:v>
                </c:pt>
                <c:pt idx="674">
                  <c:v>0.0916637893</c:v>
                </c:pt>
                <c:pt idx="675">
                  <c:v>0.0916637893</c:v>
                </c:pt>
                <c:pt idx="676">
                  <c:v>0.0916637893</c:v>
                </c:pt>
                <c:pt idx="677">
                  <c:v>0.0916637893</c:v>
                </c:pt>
                <c:pt idx="678">
                  <c:v>0.0916637893</c:v>
                </c:pt>
                <c:pt idx="679">
                  <c:v>0.0916637893</c:v>
                </c:pt>
                <c:pt idx="680">
                  <c:v>0.0916637893</c:v>
                </c:pt>
                <c:pt idx="681">
                  <c:v>0.0916637893</c:v>
                </c:pt>
                <c:pt idx="682">
                  <c:v>0.0916637893</c:v>
                </c:pt>
                <c:pt idx="683">
                  <c:v>0.0916637893</c:v>
                </c:pt>
                <c:pt idx="684">
                  <c:v>0.0916637893</c:v>
                </c:pt>
                <c:pt idx="685">
                  <c:v>0.0916637893</c:v>
                </c:pt>
                <c:pt idx="686">
                  <c:v>0.0916637893</c:v>
                </c:pt>
                <c:pt idx="687">
                  <c:v>0.0916637893</c:v>
                </c:pt>
                <c:pt idx="688">
                  <c:v>0.0916637893</c:v>
                </c:pt>
                <c:pt idx="689">
                  <c:v>0.0916637893</c:v>
                </c:pt>
                <c:pt idx="690">
                  <c:v>0.0916637893</c:v>
                </c:pt>
                <c:pt idx="691">
                  <c:v>0.0916637893</c:v>
                </c:pt>
                <c:pt idx="692">
                  <c:v>0.0916637893</c:v>
                </c:pt>
                <c:pt idx="693">
                  <c:v>0.0916637893</c:v>
                </c:pt>
                <c:pt idx="694">
                  <c:v>0.0916637893</c:v>
                </c:pt>
                <c:pt idx="695">
                  <c:v>0.0916637893</c:v>
                </c:pt>
                <c:pt idx="696">
                  <c:v>0.0916637893</c:v>
                </c:pt>
                <c:pt idx="697">
                  <c:v>0.0916637893</c:v>
                </c:pt>
                <c:pt idx="698">
                  <c:v>0.0916637893</c:v>
                </c:pt>
                <c:pt idx="699">
                  <c:v>0.0916637893</c:v>
                </c:pt>
                <c:pt idx="700">
                  <c:v>0.0916637893</c:v>
                </c:pt>
                <c:pt idx="701">
                  <c:v>0.0916637893</c:v>
                </c:pt>
                <c:pt idx="702">
                  <c:v>0.0916637893</c:v>
                </c:pt>
                <c:pt idx="703">
                  <c:v>0.0916637893</c:v>
                </c:pt>
                <c:pt idx="704">
                  <c:v>0.0916637893</c:v>
                </c:pt>
                <c:pt idx="705">
                  <c:v>0.0916637893</c:v>
                </c:pt>
                <c:pt idx="706">
                  <c:v>0.0916637893</c:v>
                </c:pt>
                <c:pt idx="707">
                  <c:v>0.0916637893</c:v>
                </c:pt>
                <c:pt idx="708">
                  <c:v>0.0916637893</c:v>
                </c:pt>
                <c:pt idx="709">
                  <c:v>0.0916637893</c:v>
                </c:pt>
                <c:pt idx="710">
                  <c:v>0.0916637893</c:v>
                </c:pt>
                <c:pt idx="711">
                  <c:v>0.0916637893</c:v>
                </c:pt>
                <c:pt idx="712">
                  <c:v>0.0916637893</c:v>
                </c:pt>
                <c:pt idx="713">
                  <c:v>0.0916637893</c:v>
                </c:pt>
                <c:pt idx="714">
                  <c:v>0.0916637893</c:v>
                </c:pt>
                <c:pt idx="715">
                  <c:v>0.0916637893</c:v>
                </c:pt>
                <c:pt idx="716">
                  <c:v>0.0940109113</c:v>
                </c:pt>
                <c:pt idx="717">
                  <c:v>0.0940109113</c:v>
                </c:pt>
                <c:pt idx="718">
                  <c:v>0.0963702579</c:v>
                </c:pt>
                <c:pt idx="719">
                  <c:v>0.0963702579</c:v>
                </c:pt>
                <c:pt idx="720">
                  <c:v>0.0963702579</c:v>
                </c:pt>
                <c:pt idx="721">
                  <c:v>0.0963702579</c:v>
                </c:pt>
                <c:pt idx="722">
                  <c:v>0.0963702579</c:v>
                </c:pt>
                <c:pt idx="723">
                  <c:v>0.0963702579</c:v>
                </c:pt>
                <c:pt idx="724">
                  <c:v>0.0963702579</c:v>
                </c:pt>
                <c:pt idx="725">
                  <c:v>0.0963702579</c:v>
                </c:pt>
                <c:pt idx="726">
                  <c:v>0.0963702579</c:v>
                </c:pt>
                <c:pt idx="727">
                  <c:v>0.0963702579</c:v>
                </c:pt>
                <c:pt idx="728">
                  <c:v>0.0963702579</c:v>
                </c:pt>
                <c:pt idx="729">
                  <c:v>0.0963702579</c:v>
                </c:pt>
                <c:pt idx="730">
                  <c:v>0.0963702579</c:v>
                </c:pt>
                <c:pt idx="731">
                  <c:v>0.0963702579</c:v>
                </c:pt>
                <c:pt idx="732">
                  <c:v>0.0963702579</c:v>
                </c:pt>
                <c:pt idx="733">
                  <c:v>0.0963702579</c:v>
                </c:pt>
                <c:pt idx="734">
                  <c:v>0.0963702579</c:v>
                </c:pt>
                <c:pt idx="735">
                  <c:v>0.0963702579</c:v>
                </c:pt>
                <c:pt idx="736">
                  <c:v>0.0963702579</c:v>
                </c:pt>
                <c:pt idx="737">
                  <c:v>0.0988873324</c:v>
                </c:pt>
                <c:pt idx="738">
                  <c:v>0.0988873324</c:v>
                </c:pt>
                <c:pt idx="739">
                  <c:v>0.0988873324</c:v>
                </c:pt>
                <c:pt idx="740">
                  <c:v>0.0988873324</c:v>
                </c:pt>
                <c:pt idx="741">
                  <c:v>0.0988873324</c:v>
                </c:pt>
                <c:pt idx="742">
                  <c:v>0.0988873324</c:v>
                </c:pt>
                <c:pt idx="743">
                  <c:v>0.0988873324</c:v>
                </c:pt>
                <c:pt idx="744">
                  <c:v>0.0988873324</c:v>
                </c:pt>
                <c:pt idx="745">
                  <c:v>0.0988873324</c:v>
                </c:pt>
                <c:pt idx="746">
                  <c:v>0.0988873324</c:v>
                </c:pt>
                <c:pt idx="747">
                  <c:v>0.0988873324</c:v>
                </c:pt>
                <c:pt idx="748">
                  <c:v>0.0988873324</c:v>
                </c:pt>
                <c:pt idx="749">
                  <c:v>0.0988873324</c:v>
                </c:pt>
                <c:pt idx="750">
                  <c:v>0.0988873324</c:v>
                </c:pt>
                <c:pt idx="751">
                  <c:v>0.0988873324</c:v>
                </c:pt>
                <c:pt idx="752">
                  <c:v>0.0988873324</c:v>
                </c:pt>
                <c:pt idx="753">
                  <c:v>0.0988873324</c:v>
                </c:pt>
                <c:pt idx="754">
                  <c:v>0.0988873324</c:v>
                </c:pt>
                <c:pt idx="755">
                  <c:v>0.0988873324</c:v>
                </c:pt>
                <c:pt idx="756">
                  <c:v>0.0988873324</c:v>
                </c:pt>
                <c:pt idx="757">
                  <c:v>0.0988873324</c:v>
                </c:pt>
                <c:pt idx="758">
                  <c:v>0.0988873324</c:v>
                </c:pt>
                <c:pt idx="759">
                  <c:v>0.0988873324</c:v>
                </c:pt>
                <c:pt idx="760">
                  <c:v>0.0988873324</c:v>
                </c:pt>
                <c:pt idx="761">
                  <c:v>0.0988873324</c:v>
                </c:pt>
                <c:pt idx="762">
                  <c:v>0.0988873324</c:v>
                </c:pt>
                <c:pt idx="763">
                  <c:v>0.0988873324</c:v>
                </c:pt>
                <c:pt idx="764">
                  <c:v>0.0988873324</c:v>
                </c:pt>
                <c:pt idx="765">
                  <c:v>0.0988873324</c:v>
                </c:pt>
                <c:pt idx="766">
                  <c:v>0.0988873324</c:v>
                </c:pt>
                <c:pt idx="767">
                  <c:v>0.0988873324</c:v>
                </c:pt>
                <c:pt idx="768">
                  <c:v>0.0988873324</c:v>
                </c:pt>
                <c:pt idx="769">
                  <c:v>0.0988873324</c:v>
                </c:pt>
                <c:pt idx="770">
                  <c:v>0.0988873324</c:v>
                </c:pt>
                <c:pt idx="771">
                  <c:v>0.0988873324</c:v>
                </c:pt>
                <c:pt idx="772">
                  <c:v>0.0988873324</c:v>
                </c:pt>
                <c:pt idx="773">
                  <c:v>0.0988873324</c:v>
                </c:pt>
                <c:pt idx="774">
                  <c:v>0.0988873324</c:v>
                </c:pt>
                <c:pt idx="775">
                  <c:v>0.0988873324</c:v>
                </c:pt>
                <c:pt idx="776">
                  <c:v>0.0988873324</c:v>
                </c:pt>
                <c:pt idx="777">
                  <c:v>0.0988873324</c:v>
                </c:pt>
                <c:pt idx="778">
                  <c:v>0.0988873324</c:v>
                </c:pt>
                <c:pt idx="779">
                  <c:v>0.0988873324</c:v>
                </c:pt>
                <c:pt idx="780">
                  <c:v>0.0988873324</c:v>
                </c:pt>
                <c:pt idx="781">
                  <c:v>0.0988873324</c:v>
                </c:pt>
                <c:pt idx="782">
                  <c:v>0.0988873324</c:v>
                </c:pt>
                <c:pt idx="783">
                  <c:v>0.0988873324</c:v>
                </c:pt>
                <c:pt idx="784">
                  <c:v>0.0988873324</c:v>
                </c:pt>
                <c:pt idx="785">
                  <c:v>0.0988873324</c:v>
                </c:pt>
                <c:pt idx="786">
                  <c:v>0.0988873324</c:v>
                </c:pt>
                <c:pt idx="787">
                  <c:v>0.0988873324</c:v>
                </c:pt>
                <c:pt idx="788">
                  <c:v>0.0988873324</c:v>
                </c:pt>
                <c:pt idx="789">
                  <c:v>0.0988873324</c:v>
                </c:pt>
                <c:pt idx="790">
                  <c:v>0.0988873324</c:v>
                </c:pt>
                <c:pt idx="791">
                  <c:v>0.0988873324</c:v>
                </c:pt>
                <c:pt idx="792">
                  <c:v>0.0988873324</c:v>
                </c:pt>
                <c:pt idx="793">
                  <c:v>0.0988873324</c:v>
                </c:pt>
                <c:pt idx="794">
                  <c:v>0.0988873324</c:v>
                </c:pt>
                <c:pt idx="795">
                  <c:v>0.0988873324</c:v>
                </c:pt>
                <c:pt idx="796">
                  <c:v>0.0988873324</c:v>
                </c:pt>
                <c:pt idx="797">
                  <c:v>0.0988873324</c:v>
                </c:pt>
                <c:pt idx="798">
                  <c:v>0.0988873324</c:v>
                </c:pt>
                <c:pt idx="799">
                  <c:v>0.0988873324</c:v>
                </c:pt>
                <c:pt idx="800">
                  <c:v>0.0988873324</c:v>
                </c:pt>
                <c:pt idx="801">
                  <c:v>0.0988873324</c:v>
                </c:pt>
                <c:pt idx="802">
                  <c:v>0.0988873324</c:v>
                </c:pt>
                <c:pt idx="803">
                  <c:v>0.0988873324</c:v>
                </c:pt>
                <c:pt idx="804">
                  <c:v>0.1025062587</c:v>
                </c:pt>
                <c:pt idx="805">
                  <c:v>0.1025062587</c:v>
                </c:pt>
                <c:pt idx="806">
                  <c:v>0.1025062587</c:v>
                </c:pt>
                <c:pt idx="807">
                  <c:v>0.1025062587</c:v>
                </c:pt>
                <c:pt idx="808">
                  <c:v>0.1025062587</c:v>
                </c:pt>
                <c:pt idx="809">
                  <c:v>0.1025062587</c:v>
                </c:pt>
                <c:pt idx="810">
                  <c:v>0.1025062587</c:v>
                </c:pt>
                <c:pt idx="811">
                  <c:v>0.1025062587</c:v>
                </c:pt>
                <c:pt idx="812">
                  <c:v>0.1025062587</c:v>
                </c:pt>
                <c:pt idx="813">
                  <c:v>0.1025062587</c:v>
                </c:pt>
                <c:pt idx="814">
                  <c:v>0.1025062587</c:v>
                </c:pt>
                <c:pt idx="815">
                  <c:v>0.1025062587</c:v>
                </c:pt>
                <c:pt idx="816">
                  <c:v>0.1025062587</c:v>
                </c:pt>
                <c:pt idx="817">
                  <c:v>0.1025062587</c:v>
                </c:pt>
                <c:pt idx="818">
                  <c:v>0.106391513</c:v>
                </c:pt>
                <c:pt idx="819">
                  <c:v>0.106391513</c:v>
                </c:pt>
                <c:pt idx="820">
                  <c:v>0.106391513</c:v>
                </c:pt>
                <c:pt idx="821">
                  <c:v>0.106391513</c:v>
                </c:pt>
                <c:pt idx="822">
                  <c:v>0.106391513</c:v>
                </c:pt>
                <c:pt idx="823">
                  <c:v>0.106391513</c:v>
                </c:pt>
                <c:pt idx="824">
                  <c:v>0.106391513</c:v>
                </c:pt>
                <c:pt idx="825">
                  <c:v>0.106391513</c:v>
                </c:pt>
                <c:pt idx="826">
                  <c:v>0.106391513</c:v>
                </c:pt>
                <c:pt idx="827">
                  <c:v>0.106391513</c:v>
                </c:pt>
                <c:pt idx="828">
                  <c:v>0.106391513</c:v>
                </c:pt>
                <c:pt idx="829">
                  <c:v>0.110586858</c:v>
                </c:pt>
                <c:pt idx="830">
                  <c:v>0.110586858</c:v>
                </c:pt>
                <c:pt idx="831">
                  <c:v>0.110586858</c:v>
                </c:pt>
                <c:pt idx="832">
                  <c:v>0.110586858</c:v>
                </c:pt>
                <c:pt idx="833">
                  <c:v>0.110586858</c:v>
                </c:pt>
                <c:pt idx="834">
                  <c:v>0.110586858</c:v>
                </c:pt>
                <c:pt idx="835">
                  <c:v>0.110586858</c:v>
                </c:pt>
                <c:pt idx="836">
                  <c:v>0.110586858</c:v>
                </c:pt>
                <c:pt idx="837">
                  <c:v>0.110586858</c:v>
                </c:pt>
                <c:pt idx="838">
                  <c:v>0.110586858</c:v>
                </c:pt>
                <c:pt idx="839">
                  <c:v>0.110586858</c:v>
                </c:pt>
                <c:pt idx="840">
                  <c:v>0.110586858</c:v>
                </c:pt>
                <c:pt idx="841">
                  <c:v>0.110586858</c:v>
                </c:pt>
                <c:pt idx="842">
                  <c:v>0.1154206251</c:v>
                </c:pt>
                <c:pt idx="843">
                  <c:v>0.1154206251</c:v>
                </c:pt>
                <c:pt idx="844">
                  <c:v>0.1154206251</c:v>
                </c:pt>
                <c:pt idx="845">
                  <c:v>0.1154206251</c:v>
                </c:pt>
                <c:pt idx="846">
                  <c:v>0.1154206251</c:v>
                </c:pt>
                <c:pt idx="847">
                  <c:v>0.1154206251</c:v>
                </c:pt>
                <c:pt idx="848">
                  <c:v>0.1154206251</c:v>
                </c:pt>
                <c:pt idx="849">
                  <c:v>0.1154206251</c:v>
                </c:pt>
                <c:pt idx="850">
                  <c:v>0.1154206251</c:v>
                </c:pt>
                <c:pt idx="851">
                  <c:v>0.1154206251</c:v>
                </c:pt>
                <c:pt idx="852">
                  <c:v>0.1154206251</c:v>
                </c:pt>
                <c:pt idx="853">
                  <c:v>0.1154206251</c:v>
                </c:pt>
                <c:pt idx="854">
                  <c:v>0.1154206251</c:v>
                </c:pt>
                <c:pt idx="855">
                  <c:v>0.1154206251</c:v>
                </c:pt>
                <c:pt idx="856">
                  <c:v>0.1154206251</c:v>
                </c:pt>
                <c:pt idx="857">
                  <c:v>0.1154206251</c:v>
                </c:pt>
                <c:pt idx="858">
                  <c:v>0.1154206251</c:v>
                </c:pt>
                <c:pt idx="859">
                  <c:v>0.1154206251</c:v>
                </c:pt>
                <c:pt idx="860">
                  <c:v>0.1154206251</c:v>
                </c:pt>
                <c:pt idx="861">
                  <c:v>0.1210192288</c:v>
                </c:pt>
                <c:pt idx="862">
                  <c:v>0.1210192288</c:v>
                </c:pt>
                <c:pt idx="863">
                  <c:v>0.1210192288</c:v>
                </c:pt>
                <c:pt idx="864">
                  <c:v>0.1210192288</c:v>
                </c:pt>
                <c:pt idx="865">
                  <c:v>0.1210192288</c:v>
                </c:pt>
                <c:pt idx="866">
                  <c:v>0.1210192288</c:v>
                </c:pt>
                <c:pt idx="867">
                  <c:v>0.1210192288</c:v>
                </c:pt>
                <c:pt idx="868">
                  <c:v>0.1210192288</c:v>
                </c:pt>
                <c:pt idx="869">
                  <c:v>0.1210192288</c:v>
                </c:pt>
                <c:pt idx="870">
                  <c:v>0.1210192288</c:v>
                </c:pt>
                <c:pt idx="871">
                  <c:v>0.1210192288</c:v>
                </c:pt>
                <c:pt idx="872">
                  <c:v>0.1210192288</c:v>
                </c:pt>
                <c:pt idx="873">
                  <c:v>0.1210192288</c:v>
                </c:pt>
                <c:pt idx="874">
                  <c:v>0.1210192288</c:v>
                </c:pt>
                <c:pt idx="875">
                  <c:v>0.1210192288</c:v>
                </c:pt>
                <c:pt idx="876">
                  <c:v>0.1210192288</c:v>
                </c:pt>
                <c:pt idx="877">
                  <c:v>0.1210192288</c:v>
                </c:pt>
                <c:pt idx="878">
                  <c:v>0.1210192288</c:v>
                </c:pt>
                <c:pt idx="879">
                  <c:v>0.1210192288</c:v>
                </c:pt>
                <c:pt idx="880">
                  <c:v>0.1210192288</c:v>
                </c:pt>
                <c:pt idx="881">
                  <c:v>0.1210192288</c:v>
                </c:pt>
                <c:pt idx="882">
                  <c:v>0.1210192288</c:v>
                </c:pt>
                <c:pt idx="883">
                  <c:v>0.1210192288</c:v>
                </c:pt>
                <c:pt idx="884">
                  <c:v>0.1210192288</c:v>
                </c:pt>
                <c:pt idx="885">
                  <c:v>0.1210192288</c:v>
                </c:pt>
                <c:pt idx="886">
                  <c:v>0.1210192288</c:v>
                </c:pt>
                <c:pt idx="887">
                  <c:v>0.1210192288</c:v>
                </c:pt>
                <c:pt idx="888">
                  <c:v>0.1210192288</c:v>
                </c:pt>
                <c:pt idx="889">
                  <c:v>0.1210192288</c:v>
                </c:pt>
                <c:pt idx="890">
                  <c:v>0.1210192288</c:v>
                </c:pt>
                <c:pt idx="891">
                  <c:v>0.1210192288</c:v>
                </c:pt>
                <c:pt idx="892">
                  <c:v>0.1210192288</c:v>
                </c:pt>
                <c:pt idx="893">
                  <c:v>0.1210192288</c:v>
                </c:pt>
                <c:pt idx="894">
                  <c:v>0.1210192288</c:v>
                </c:pt>
                <c:pt idx="895">
                  <c:v>0.1210192288</c:v>
                </c:pt>
                <c:pt idx="896">
                  <c:v>0.1210192288</c:v>
                </c:pt>
                <c:pt idx="897">
                  <c:v>0.1210192288</c:v>
                </c:pt>
                <c:pt idx="898">
                  <c:v>0.1279952666</c:v>
                </c:pt>
                <c:pt idx="899">
                  <c:v>0.1279952666</c:v>
                </c:pt>
                <c:pt idx="900">
                  <c:v>0.1279952666</c:v>
                </c:pt>
                <c:pt idx="901">
                  <c:v>0.1279952666</c:v>
                </c:pt>
                <c:pt idx="902">
                  <c:v>0.1279952666</c:v>
                </c:pt>
                <c:pt idx="903">
                  <c:v>0.1279952666</c:v>
                </c:pt>
                <c:pt idx="904">
                  <c:v>0.1279952666</c:v>
                </c:pt>
                <c:pt idx="905">
                  <c:v>0.1279952666</c:v>
                </c:pt>
                <c:pt idx="906">
                  <c:v>0.1279952666</c:v>
                </c:pt>
                <c:pt idx="907">
                  <c:v>0.1279952666</c:v>
                </c:pt>
                <c:pt idx="908">
                  <c:v>0.1279952666</c:v>
                </c:pt>
                <c:pt idx="909">
                  <c:v>0.1279952666</c:v>
                </c:pt>
                <c:pt idx="910">
                  <c:v>0.1279952666</c:v>
                </c:pt>
                <c:pt idx="911">
                  <c:v>0.1279952666</c:v>
                </c:pt>
                <c:pt idx="912">
                  <c:v>0.1279952666</c:v>
                </c:pt>
                <c:pt idx="913">
                  <c:v>0.1279952666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0-A329-4A04-A412-08DDF5DA343D}"/>
            </c:ext>
          </c:extLst>
        </c:ser>
        <c:ser>
          <c:idx val="1"/>
          <c:order val="1"/>
          <c:spPr>
            <a:ln w="28575" cap="rnd">
              <a:solidFill>
                <a:srgbClr val="C00000"/>
              </a:solidFill>
              <a:round/>
            </a:ln>
            <a:effectLst/>
          </c:spPr>
          <c:marker>
            <c:symbol val="none"/>
          </c:marker>
          <c:cat>
            <c:numRef>
              <c:f>'MACE+MALE2 Secondary POP'!$A$2:$A$916</c:f>
              <c:numCache>
                <c:formatCode>General</c:formatCode>
                <c:ptCount val="915"/>
                <c:pt idx="0">
                  <c:v>0.0</c:v>
                </c:pt>
                <c:pt idx="1">
                  <c:v>1.0</c:v>
                </c:pt>
                <c:pt idx="2">
                  <c:v>2.0</c:v>
                </c:pt>
                <c:pt idx="3">
                  <c:v>3.0</c:v>
                </c:pt>
                <c:pt idx="4">
                  <c:v>4.0</c:v>
                </c:pt>
                <c:pt idx="5">
                  <c:v>5.0</c:v>
                </c:pt>
                <c:pt idx="6">
                  <c:v>6.0</c:v>
                </c:pt>
                <c:pt idx="7">
                  <c:v>7.0</c:v>
                </c:pt>
                <c:pt idx="8">
                  <c:v>8.0</c:v>
                </c:pt>
                <c:pt idx="9">
                  <c:v>9.0</c:v>
                </c:pt>
                <c:pt idx="10">
                  <c:v>10.0</c:v>
                </c:pt>
                <c:pt idx="11">
                  <c:v>11.0</c:v>
                </c:pt>
                <c:pt idx="12">
                  <c:v>12.0</c:v>
                </c:pt>
                <c:pt idx="13">
                  <c:v>13.0</c:v>
                </c:pt>
                <c:pt idx="14">
                  <c:v>14.0</c:v>
                </c:pt>
                <c:pt idx="15">
                  <c:v>15.0</c:v>
                </c:pt>
                <c:pt idx="16">
                  <c:v>16.0</c:v>
                </c:pt>
                <c:pt idx="17">
                  <c:v>17.0</c:v>
                </c:pt>
                <c:pt idx="18">
                  <c:v>18.0</c:v>
                </c:pt>
                <c:pt idx="19">
                  <c:v>19.0</c:v>
                </c:pt>
                <c:pt idx="20">
                  <c:v>20.0</c:v>
                </c:pt>
                <c:pt idx="21">
                  <c:v>21.0</c:v>
                </c:pt>
                <c:pt idx="22">
                  <c:v>22.0</c:v>
                </c:pt>
                <c:pt idx="23">
                  <c:v>23.0</c:v>
                </c:pt>
                <c:pt idx="24">
                  <c:v>24.0</c:v>
                </c:pt>
                <c:pt idx="25">
                  <c:v>25.0</c:v>
                </c:pt>
                <c:pt idx="26">
                  <c:v>26.0</c:v>
                </c:pt>
                <c:pt idx="27">
                  <c:v>27.0</c:v>
                </c:pt>
                <c:pt idx="28">
                  <c:v>28.0</c:v>
                </c:pt>
                <c:pt idx="29">
                  <c:v>29.0</c:v>
                </c:pt>
                <c:pt idx="30">
                  <c:v>30.0</c:v>
                </c:pt>
                <c:pt idx="31">
                  <c:v>31.0</c:v>
                </c:pt>
                <c:pt idx="32">
                  <c:v>32.0</c:v>
                </c:pt>
                <c:pt idx="33">
                  <c:v>33.0</c:v>
                </c:pt>
                <c:pt idx="34">
                  <c:v>34.0</c:v>
                </c:pt>
                <c:pt idx="35">
                  <c:v>35.0</c:v>
                </c:pt>
                <c:pt idx="36">
                  <c:v>36.0</c:v>
                </c:pt>
                <c:pt idx="37">
                  <c:v>37.0</c:v>
                </c:pt>
                <c:pt idx="38">
                  <c:v>38.0</c:v>
                </c:pt>
                <c:pt idx="39">
                  <c:v>39.0</c:v>
                </c:pt>
                <c:pt idx="40">
                  <c:v>40.0</c:v>
                </c:pt>
                <c:pt idx="41">
                  <c:v>41.0</c:v>
                </c:pt>
                <c:pt idx="42">
                  <c:v>42.0</c:v>
                </c:pt>
                <c:pt idx="43">
                  <c:v>43.0</c:v>
                </c:pt>
                <c:pt idx="44">
                  <c:v>44.0</c:v>
                </c:pt>
                <c:pt idx="45">
                  <c:v>45.0</c:v>
                </c:pt>
                <c:pt idx="46">
                  <c:v>46.0</c:v>
                </c:pt>
                <c:pt idx="47">
                  <c:v>47.0</c:v>
                </c:pt>
                <c:pt idx="48">
                  <c:v>48.0</c:v>
                </c:pt>
                <c:pt idx="49">
                  <c:v>49.0</c:v>
                </c:pt>
                <c:pt idx="50">
                  <c:v>50.0</c:v>
                </c:pt>
                <c:pt idx="51">
                  <c:v>51.0</c:v>
                </c:pt>
                <c:pt idx="52">
                  <c:v>52.0</c:v>
                </c:pt>
                <c:pt idx="53">
                  <c:v>53.0</c:v>
                </c:pt>
                <c:pt idx="54">
                  <c:v>54.0</c:v>
                </c:pt>
                <c:pt idx="55">
                  <c:v>55.0</c:v>
                </c:pt>
                <c:pt idx="56">
                  <c:v>56.0</c:v>
                </c:pt>
                <c:pt idx="57">
                  <c:v>57.0</c:v>
                </c:pt>
                <c:pt idx="58">
                  <c:v>58.0</c:v>
                </c:pt>
                <c:pt idx="59">
                  <c:v>59.0</c:v>
                </c:pt>
                <c:pt idx="60">
                  <c:v>60.0</c:v>
                </c:pt>
                <c:pt idx="61">
                  <c:v>61.0</c:v>
                </c:pt>
                <c:pt idx="62">
                  <c:v>62.0</c:v>
                </c:pt>
                <c:pt idx="63">
                  <c:v>63.0</c:v>
                </c:pt>
                <c:pt idx="64">
                  <c:v>64.0</c:v>
                </c:pt>
                <c:pt idx="65">
                  <c:v>65.0</c:v>
                </c:pt>
                <c:pt idx="66">
                  <c:v>66.0</c:v>
                </c:pt>
                <c:pt idx="67">
                  <c:v>67.0</c:v>
                </c:pt>
                <c:pt idx="68">
                  <c:v>68.0</c:v>
                </c:pt>
                <c:pt idx="69">
                  <c:v>69.0</c:v>
                </c:pt>
                <c:pt idx="70">
                  <c:v>70.0</c:v>
                </c:pt>
                <c:pt idx="71">
                  <c:v>71.0</c:v>
                </c:pt>
                <c:pt idx="72">
                  <c:v>72.0</c:v>
                </c:pt>
                <c:pt idx="73">
                  <c:v>73.0</c:v>
                </c:pt>
                <c:pt idx="74">
                  <c:v>74.0</c:v>
                </c:pt>
                <c:pt idx="75">
                  <c:v>75.0</c:v>
                </c:pt>
                <c:pt idx="76">
                  <c:v>76.0</c:v>
                </c:pt>
                <c:pt idx="77">
                  <c:v>77.0</c:v>
                </c:pt>
                <c:pt idx="78">
                  <c:v>78.0</c:v>
                </c:pt>
                <c:pt idx="79">
                  <c:v>79.0</c:v>
                </c:pt>
                <c:pt idx="80">
                  <c:v>80.0</c:v>
                </c:pt>
                <c:pt idx="81">
                  <c:v>81.0</c:v>
                </c:pt>
                <c:pt idx="82">
                  <c:v>82.0</c:v>
                </c:pt>
                <c:pt idx="83">
                  <c:v>83.0</c:v>
                </c:pt>
                <c:pt idx="84">
                  <c:v>84.0</c:v>
                </c:pt>
                <c:pt idx="85">
                  <c:v>85.0</c:v>
                </c:pt>
                <c:pt idx="86">
                  <c:v>86.0</c:v>
                </c:pt>
                <c:pt idx="87">
                  <c:v>87.0</c:v>
                </c:pt>
                <c:pt idx="88">
                  <c:v>88.0</c:v>
                </c:pt>
                <c:pt idx="89">
                  <c:v>89.0</c:v>
                </c:pt>
                <c:pt idx="90">
                  <c:v>90.0</c:v>
                </c:pt>
                <c:pt idx="91">
                  <c:v>91.0</c:v>
                </c:pt>
                <c:pt idx="92">
                  <c:v>92.0</c:v>
                </c:pt>
                <c:pt idx="93">
                  <c:v>93.0</c:v>
                </c:pt>
                <c:pt idx="94">
                  <c:v>94.0</c:v>
                </c:pt>
                <c:pt idx="95">
                  <c:v>95.0</c:v>
                </c:pt>
                <c:pt idx="96">
                  <c:v>96.0</c:v>
                </c:pt>
                <c:pt idx="97">
                  <c:v>97.0</c:v>
                </c:pt>
                <c:pt idx="98">
                  <c:v>98.0</c:v>
                </c:pt>
                <c:pt idx="99">
                  <c:v>99.0</c:v>
                </c:pt>
                <c:pt idx="100">
                  <c:v>100.0</c:v>
                </c:pt>
                <c:pt idx="101">
                  <c:v>101.0</c:v>
                </c:pt>
                <c:pt idx="102">
                  <c:v>102.0</c:v>
                </c:pt>
                <c:pt idx="103">
                  <c:v>103.0</c:v>
                </c:pt>
                <c:pt idx="104">
                  <c:v>104.0</c:v>
                </c:pt>
                <c:pt idx="105">
                  <c:v>105.0</c:v>
                </c:pt>
                <c:pt idx="106">
                  <c:v>106.0</c:v>
                </c:pt>
                <c:pt idx="107">
                  <c:v>107.0</c:v>
                </c:pt>
                <c:pt idx="108">
                  <c:v>108.0</c:v>
                </c:pt>
                <c:pt idx="109">
                  <c:v>109.0</c:v>
                </c:pt>
                <c:pt idx="110">
                  <c:v>110.0</c:v>
                </c:pt>
                <c:pt idx="111">
                  <c:v>111.0</c:v>
                </c:pt>
                <c:pt idx="112">
                  <c:v>112.0</c:v>
                </c:pt>
                <c:pt idx="113">
                  <c:v>113.0</c:v>
                </c:pt>
                <c:pt idx="114">
                  <c:v>114.0</c:v>
                </c:pt>
                <c:pt idx="115">
                  <c:v>115.0</c:v>
                </c:pt>
                <c:pt idx="116">
                  <c:v>116.0</c:v>
                </c:pt>
                <c:pt idx="117">
                  <c:v>117.0</c:v>
                </c:pt>
                <c:pt idx="118">
                  <c:v>118.0</c:v>
                </c:pt>
                <c:pt idx="119">
                  <c:v>119.0</c:v>
                </c:pt>
                <c:pt idx="120">
                  <c:v>120.0</c:v>
                </c:pt>
                <c:pt idx="121">
                  <c:v>121.0</c:v>
                </c:pt>
                <c:pt idx="122">
                  <c:v>122.0</c:v>
                </c:pt>
                <c:pt idx="123">
                  <c:v>123.0</c:v>
                </c:pt>
                <c:pt idx="124">
                  <c:v>124.0</c:v>
                </c:pt>
                <c:pt idx="125">
                  <c:v>125.0</c:v>
                </c:pt>
                <c:pt idx="126">
                  <c:v>126.0</c:v>
                </c:pt>
                <c:pt idx="127">
                  <c:v>127.0</c:v>
                </c:pt>
                <c:pt idx="128">
                  <c:v>128.0</c:v>
                </c:pt>
                <c:pt idx="129">
                  <c:v>129.0</c:v>
                </c:pt>
                <c:pt idx="130">
                  <c:v>130.0</c:v>
                </c:pt>
                <c:pt idx="131">
                  <c:v>131.0</c:v>
                </c:pt>
                <c:pt idx="132">
                  <c:v>132.0</c:v>
                </c:pt>
                <c:pt idx="133">
                  <c:v>133.0</c:v>
                </c:pt>
                <c:pt idx="134">
                  <c:v>134.0</c:v>
                </c:pt>
                <c:pt idx="135">
                  <c:v>135.0</c:v>
                </c:pt>
                <c:pt idx="136">
                  <c:v>136.0</c:v>
                </c:pt>
                <c:pt idx="137">
                  <c:v>137.0</c:v>
                </c:pt>
                <c:pt idx="138">
                  <c:v>138.0</c:v>
                </c:pt>
                <c:pt idx="139">
                  <c:v>139.0</c:v>
                </c:pt>
                <c:pt idx="140">
                  <c:v>140.0</c:v>
                </c:pt>
                <c:pt idx="141">
                  <c:v>141.0</c:v>
                </c:pt>
                <c:pt idx="142">
                  <c:v>142.0</c:v>
                </c:pt>
                <c:pt idx="143">
                  <c:v>143.0</c:v>
                </c:pt>
                <c:pt idx="144">
                  <c:v>144.0</c:v>
                </c:pt>
                <c:pt idx="145">
                  <c:v>145.0</c:v>
                </c:pt>
                <c:pt idx="146">
                  <c:v>146.0</c:v>
                </c:pt>
                <c:pt idx="147">
                  <c:v>147.0</c:v>
                </c:pt>
                <c:pt idx="148">
                  <c:v>148.0</c:v>
                </c:pt>
                <c:pt idx="149">
                  <c:v>149.0</c:v>
                </c:pt>
                <c:pt idx="150">
                  <c:v>150.0</c:v>
                </c:pt>
                <c:pt idx="151">
                  <c:v>151.0</c:v>
                </c:pt>
                <c:pt idx="152">
                  <c:v>152.0</c:v>
                </c:pt>
                <c:pt idx="153">
                  <c:v>153.0</c:v>
                </c:pt>
                <c:pt idx="154">
                  <c:v>154.0</c:v>
                </c:pt>
                <c:pt idx="155">
                  <c:v>155.0</c:v>
                </c:pt>
                <c:pt idx="156">
                  <c:v>156.0</c:v>
                </c:pt>
                <c:pt idx="157">
                  <c:v>157.0</c:v>
                </c:pt>
                <c:pt idx="158">
                  <c:v>158.0</c:v>
                </c:pt>
                <c:pt idx="159">
                  <c:v>159.0</c:v>
                </c:pt>
                <c:pt idx="160">
                  <c:v>160.0</c:v>
                </c:pt>
                <c:pt idx="161">
                  <c:v>161.0</c:v>
                </c:pt>
                <c:pt idx="162">
                  <c:v>162.0</c:v>
                </c:pt>
                <c:pt idx="163">
                  <c:v>163.0</c:v>
                </c:pt>
                <c:pt idx="164">
                  <c:v>164.0</c:v>
                </c:pt>
                <c:pt idx="165">
                  <c:v>165.0</c:v>
                </c:pt>
                <c:pt idx="166">
                  <c:v>166.0</c:v>
                </c:pt>
                <c:pt idx="167">
                  <c:v>167.0</c:v>
                </c:pt>
                <c:pt idx="168">
                  <c:v>168.0</c:v>
                </c:pt>
                <c:pt idx="169">
                  <c:v>169.0</c:v>
                </c:pt>
                <c:pt idx="170">
                  <c:v>170.0</c:v>
                </c:pt>
                <c:pt idx="171">
                  <c:v>171.0</c:v>
                </c:pt>
                <c:pt idx="172">
                  <c:v>172.0</c:v>
                </c:pt>
                <c:pt idx="173">
                  <c:v>173.0</c:v>
                </c:pt>
                <c:pt idx="174">
                  <c:v>174.0</c:v>
                </c:pt>
                <c:pt idx="175">
                  <c:v>175.0</c:v>
                </c:pt>
                <c:pt idx="176">
                  <c:v>176.0</c:v>
                </c:pt>
                <c:pt idx="177">
                  <c:v>177.0</c:v>
                </c:pt>
                <c:pt idx="178">
                  <c:v>178.0</c:v>
                </c:pt>
                <c:pt idx="179">
                  <c:v>179.0</c:v>
                </c:pt>
                <c:pt idx="180">
                  <c:v>180.0</c:v>
                </c:pt>
                <c:pt idx="181">
                  <c:v>181.0</c:v>
                </c:pt>
                <c:pt idx="182">
                  <c:v>182.0</c:v>
                </c:pt>
                <c:pt idx="183">
                  <c:v>183.0</c:v>
                </c:pt>
                <c:pt idx="184">
                  <c:v>184.0</c:v>
                </c:pt>
                <c:pt idx="185">
                  <c:v>185.0</c:v>
                </c:pt>
                <c:pt idx="186">
                  <c:v>186.0</c:v>
                </c:pt>
                <c:pt idx="187">
                  <c:v>187.0</c:v>
                </c:pt>
                <c:pt idx="188">
                  <c:v>188.0</c:v>
                </c:pt>
                <c:pt idx="189">
                  <c:v>189.0</c:v>
                </c:pt>
                <c:pt idx="190">
                  <c:v>190.0</c:v>
                </c:pt>
                <c:pt idx="191">
                  <c:v>191.0</c:v>
                </c:pt>
                <c:pt idx="192">
                  <c:v>192.0</c:v>
                </c:pt>
                <c:pt idx="193">
                  <c:v>193.0</c:v>
                </c:pt>
                <c:pt idx="194">
                  <c:v>194.0</c:v>
                </c:pt>
                <c:pt idx="195">
                  <c:v>195.0</c:v>
                </c:pt>
                <c:pt idx="196">
                  <c:v>196.0</c:v>
                </c:pt>
                <c:pt idx="197">
                  <c:v>197.0</c:v>
                </c:pt>
                <c:pt idx="198">
                  <c:v>198.0</c:v>
                </c:pt>
                <c:pt idx="199">
                  <c:v>199.0</c:v>
                </c:pt>
                <c:pt idx="200">
                  <c:v>200.0</c:v>
                </c:pt>
                <c:pt idx="201">
                  <c:v>201.0</c:v>
                </c:pt>
                <c:pt idx="202">
                  <c:v>202.0</c:v>
                </c:pt>
                <c:pt idx="203">
                  <c:v>203.0</c:v>
                </c:pt>
                <c:pt idx="204">
                  <c:v>204.0</c:v>
                </c:pt>
                <c:pt idx="205">
                  <c:v>205.0</c:v>
                </c:pt>
                <c:pt idx="206">
                  <c:v>206.0</c:v>
                </c:pt>
                <c:pt idx="207">
                  <c:v>207.0</c:v>
                </c:pt>
                <c:pt idx="208">
                  <c:v>208.0</c:v>
                </c:pt>
                <c:pt idx="209">
                  <c:v>209.0</c:v>
                </c:pt>
                <c:pt idx="210">
                  <c:v>210.0</c:v>
                </c:pt>
                <c:pt idx="211">
                  <c:v>211.0</c:v>
                </c:pt>
                <c:pt idx="212">
                  <c:v>212.0</c:v>
                </c:pt>
                <c:pt idx="213">
                  <c:v>213.0</c:v>
                </c:pt>
                <c:pt idx="214">
                  <c:v>214.0</c:v>
                </c:pt>
                <c:pt idx="215">
                  <c:v>215.0</c:v>
                </c:pt>
                <c:pt idx="216">
                  <c:v>216.0</c:v>
                </c:pt>
                <c:pt idx="217">
                  <c:v>217.0</c:v>
                </c:pt>
                <c:pt idx="218">
                  <c:v>218.0</c:v>
                </c:pt>
                <c:pt idx="219">
                  <c:v>219.0</c:v>
                </c:pt>
                <c:pt idx="220">
                  <c:v>220.0</c:v>
                </c:pt>
                <c:pt idx="221">
                  <c:v>221.0</c:v>
                </c:pt>
                <c:pt idx="222">
                  <c:v>222.0</c:v>
                </c:pt>
                <c:pt idx="223">
                  <c:v>223.0</c:v>
                </c:pt>
                <c:pt idx="224">
                  <c:v>224.0</c:v>
                </c:pt>
                <c:pt idx="225">
                  <c:v>225.0</c:v>
                </c:pt>
                <c:pt idx="226">
                  <c:v>226.0</c:v>
                </c:pt>
                <c:pt idx="227">
                  <c:v>227.0</c:v>
                </c:pt>
                <c:pt idx="228">
                  <c:v>228.0</c:v>
                </c:pt>
                <c:pt idx="229">
                  <c:v>229.0</c:v>
                </c:pt>
                <c:pt idx="230">
                  <c:v>230.0</c:v>
                </c:pt>
                <c:pt idx="231">
                  <c:v>231.0</c:v>
                </c:pt>
                <c:pt idx="232">
                  <c:v>232.0</c:v>
                </c:pt>
                <c:pt idx="233">
                  <c:v>233.0</c:v>
                </c:pt>
                <c:pt idx="234">
                  <c:v>234.0</c:v>
                </c:pt>
                <c:pt idx="235">
                  <c:v>235.0</c:v>
                </c:pt>
                <c:pt idx="236">
                  <c:v>236.0</c:v>
                </c:pt>
                <c:pt idx="237">
                  <c:v>237.0</c:v>
                </c:pt>
                <c:pt idx="238">
                  <c:v>238.0</c:v>
                </c:pt>
                <c:pt idx="239">
                  <c:v>239.0</c:v>
                </c:pt>
                <c:pt idx="240">
                  <c:v>240.0</c:v>
                </c:pt>
                <c:pt idx="241">
                  <c:v>241.0</c:v>
                </c:pt>
                <c:pt idx="242">
                  <c:v>242.0</c:v>
                </c:pt>
                <c:pt idx="243">
                  <c:v>243.0</c:v>
                </c:pt>
                <c:pt idx="244">
                  <c:v>244.0</c:v>
                </c:pt>
                <c:pt idx="245">
                  <c:v>245.0</c:v>
                </c:pt>
                <c:pt idx="246">
                  <c:v>246.0</c:v>
                </c:pt>
                <c:pt idx="247">
                  <c:v>247.0</c:v>
                </c:pt>
                <c:pt idx="248">
                  <c:v>248.0</c:v>
                </c:pt>
                <c:pt idx="249">
                  <c:v>249.0</c:v>
                </c:pt>
                <c:pt idx="250">
                  <c:v>250.0</c:v>
                </c:pt>
                <c:pt idx="251">
                  <c:v>251.0</c:v>
                </c:pt>
                <c:pt idx="252">
                  <c:v>252.0</c:v>
                </c:pt>
                <c:pt idx="253">
                  <c:v>253.0</c:v>
                </c:pt>
                <c:pt idx="254">
                  <c:v>254.0</c:v>
                </c:pt>
                <c:pt idx="255">
                  <c:v>255.0</c:v>
                </c:pt>
                <c:pt idx="256">
                  <c:v>256.0</c:v>
                </c:pt>
                <c:pt idx="257">
                  <c:v>257.0</c:v>
                </c:pt>
                <c:pt idx="258">
                  <c:v>258.0</c:v>
                </c:pt>
                <c:pt idx="259">
                  <c:v>259.0</c:v>
                </c:pt>
                <c:pt idx="260">
                  <c:v>260.0</c:v>
                </c:pt>
                <c:pt idx="261">
                  <c:v>261.0</c:v>
                </c:pt>
                <c:pt idx="262">
                  <c:v>262.0</c:v>
                </c:pt>
                <c:pt idx="263">
                  <c:v>263.0</c:v>
                </c:pt>
                <c:pt idx="264">
                  <c:v>264.0</c:v>
                </c:pt>
                <c:pt idx="265">
                  <c:v>265.0</c:v>
                </c:pt>
                <c:pt idx="266">
                  <c:v>266.0</c:v>
                </c:pt>
                <c:pt idx="267">
                  <c:v>267.0</c:v>
                </c:pt>
                <c:pt idx="268">
                  <c:v>268.0</c:v>
                </c:pt>
                <c:pt idx="269">
                  <c:v>269.0</c:v>
                </c:pt>
                <c:pt idx="270">
                  <c:v>270.0</c:v>
                </c:pt>
                <c:pt idx="271">
                  <c:v>271.0</c:v>
                </c:pt>
                <c:pt idx="272">
                  <c:v>272.0</c:v>
                </c:pt>
                <c:pt idx="273">
                  <c:v>273.0</c:v>
                </c:pt>
                <c:pt idx="274">
                  <c:v>274.0</c:v>
                </c:pt>
                <c:pt idx="275">
                  <c:v>275.0</c:v>
                </c:pt>
                <c:pt idx="276">
                  <c:v>276.0</c:v>
                </c:pt>
                <c:pt idx="277">
                  <c:v>277.0</c:v>
                </c:pt>
                <c:pt idx="278">
                  <c:v>278.0</c:v>
                </c:pt>
                <c:pt idx="279">
                  <c:v>279.0</c:v>
                </c:pt>
                <c:pt idx="280">
                  <c:v>280.0</c:v>
                </c:pt>
                <c:pt idx="281">
                  <c:v>281.0</c:v>
                </c:pt>
                <c:pt idx="282">
                  <c:v>282.0</c:v>
                </c:pt>
                <c:pt idx="283">
                  <c:v>283.0</c:v>
                </c:pt>
                <c:pt idx="284">
                  <c:v>284.0</c:v>
                </c:pt>
                <c:pt idx="285">
                  <c:v>285.0</c:v>
                </c:pt>
                <c:pt idx="286">
                  <c:v>286.0</c:v>
                </c:pt>
                <c:pt idx="287">
                  <c:v>287.0</c:v>
                </c:pt>
                <c:pt idx="288">
                  <c:v>288.0</c:v>
                </c:pt>
                <c:pt idx="289">
                  <c:v>289.0</c:v>
                </c:pt>
                <c:pt idx="290">
                  <c:v>290.0</c:v>
                </c:pt>
                <c:pt idx="291">
                  <c:v>291.0</c:v>
                </c:pt>
                <c:pt idx="292">
                  <c:v>292.0</c:v>
                </c:pt>
                <c:pt idx="293">
                  <c:v>293.0</c:v>
                </c:pt>
                <c:pt idx="294">
                  <c:v>294.0</c:v>
                </c:pt>
                <c:pt idx="295">
                  <c:v>295.0</c:v>
                </c:pt>
                <c:pt idx="296">
                  <c:v>296.0</c:v>
                </c:pt>
                <c:pt idx="297">
                  <c:v>297.0</c:v>
                </c:pt>
                <c:pt idx="298">
                  <c:v>298.0</c:v>
                </c:pt>
                <c:pt idx="299">
                  <c:v>299.0</c:v>
                </c:pt>
                <c:pt idx="300">
                  <c:v>300.0</c:v>
                </c:pt>
                <c:pt idx="301">
                  <c:v>301.0</c:v>
                </c:pt>
                <c:pt idx="302">
                  <c:v>302.0</c:v>
                </c:pt>
                <c:pt idx="303">
                  <c:v>303.0</c:v>
                </c:pt>
                <c:pt idx="304">
                  <c:v>304.0</c:v>
                </c:pt>
                <c:pt idx="305">
                  <c:v>305.0</c:v>
                </c:pt>
                <c:pt idx="306">
                  <c:v>306.0</c:v>
                </c:pt>
                <c:pt idx="307">
                  <c:v>307.0</c:v>
                </c:pt>
                <c:pt idx="308">
                  <c:v>308.0</c:v>
                </c:pt>
                <c:pt idx="309">
                  <c:v>309.0</c:v>
                </c:pt>
                <c:pt idx="310">
                  <c:v>310.0</c:v>
                </c:pt>
                <c:pt idx="311">
                  <c:v>311.0</c:v>
                </c:pt>
                <c:pt idx="312">
                  <c:v>312.0</c:v>
                </c:pt>
                <c:pt idx="313">
                  <c:v>313.0</c:v>
                </c:pt>
                <c:pt idx="314">
                  <c:v>314.0</c:v>
                </c:pt>
                <c:pt idx="315">
                  <c:v>315.0</c:v>
                </c:pt>
                <c:pt idx="316">
                  <c:v>316.0</c:v>
                </c:pt>
                <c:pt idx="317">
                  <c:v>317.0</c:v>
                </c:pt>
                <c:pt idx="318">
                  <c:v>318.0</c:v>
                </c:pt>
                <c:pt idx="319">
                  <c:v>319.0</c:v>
                </c:pt>
                <c:pt idx="320">
                  <c:v>320.0</c:v>
                </c:pt>
                <c:pt idx="321">
                  <c:v>321.0</c:v>
                </c:pt>
                <c:pt idx="322">
                  <c:v>322.0</c:v>
                </c:pt>
                <c:pt idx="323">
                  <c:v>323.0</c:v>
                </c:pt>
                <c:pt idx="324">
                  <c:v>324.0</c:v>
                </c:pt>
                <c:pt idx="325">
                  <c:v>325.0</c:v>
                </c:pt>
                <c:pt idx="326">
                  <c:v>326.0</c:v>
                </c:pt>
                <c:pt idx="327">
                  <c:v>327.0</c:v>
                </c:pt>
                <c:pt idx="328">
                  <c:v>328.0</c:v>
                </c:pt>
                <c:pt idx="329">
                  <c:v>329.0</c:v>
                </c:pt>
                <c:pt idx="330">
                  <c:v>330.0</c:v>
                </c:pt>
                <c:pt idx="331">
                  <c:v>331.0</c:v>
                </c:pt>
                <c:pt idx="332">
                  <c:v>332.0</c:v>
                </c:pt>
                <c:pt idx="333">
                  <c:v>333.0</c:v>
                </c:pt>
                <c:pt idx="334">
                  <c:v>334.0</c:v>
                </c:pt>
                <c:pt idx="335">
                  <c:v>335.0</c:v>
                </c:pt>
                <c:pt idx="336">
                  <c:v>336.0</c:v>
                </c:pt>
                <c:pt idx="337">
                  <c:v>337.0</c:v>
                </c:pt>
                <c:pt idx="338">
                  <c:v>338.0</c:v>
                </c:pt>
                <c:pt idx="339">
                  <c:v>339.0</c:v>
                </c:pt>
                <c:pt idx="340">
                  <c:v>340.0</c:v>
                </c:pt>
                <c:pt idx="341">
                  <c:v>341.0</c:v>
                </c:pt>
                <c:pt idx="342">
                  <c:v>342.0</c:v>
                </c:pt>
                <c:pt idx="343">
                  <c:v>343.0</c:v>
                </c:pt>
                <c:pt idx="344">
                  <c:v>344.0</c:v>
                </c:pt>
                <c:pt idx="345">
                  <c:v>345.0</c:v>
                </c:pt>
                <c:pt idx="346">
                  <c:v>346.0</c:v>
                </c:pt>
                <c:pt idx="347">
                  <c:v>347.0</c:v>
                </c:pt>
                <c:pt idx="348">
                  <c:v>348.0</c:v>
                </c:pt>
                <c:pt idx="349">
                  <c:v>349.0</c:v>
                </c:pt>
                <c:pt idx="350">
                  <c:v>350.0</c:v>
                </c:pt>
                <c:pt idx="351">
                  <c:v>351.0</c:v>
                </c:pt>
                <c:pt idx="352">
                  <c:v>352.0</c:v>
                </c:pt>
                <c:pt idx="353">
                  <c:v>353.0</c:v>
                </c:pt>
                <c:pt idx="354">
                  <c:v>354.0</c:v>
                </c:pt>
                <c:pt idx="355">
                  <c:v>355.0</c:v>
                </c:pt>
                <c:pt idx="356">
                  <c:v>356.0</c:v>
                </c:pt>
                <c:pt idx="357">
                  <c:v>357.0</c:v>
                </c:pt>
                <c:pt idx="358">
                  <c:v>358.0</c:v>
                </c:pt>
                <c:pt idx="359">
                  <c:v>359.0</c:v>
                </c:pt>
                <c:pt idx="360">
                  <c:v>360.0</c:v>
                </c:pt>
                <c:pt idx="361">
                  <c:v>361.0</c:v>
                </c:pt>
                <c:pt idx="362">
                  <c:v>362.0</c:v>
                </c:pt>
                <c:pt idx="363">
                  <c:v>363.0</c:v>
                </c:pt>
                <c:pt idx="364">
                  <c:v>364.0</c:v>
                </c:pt>
                <c:pt idx="365">
                  <c:v>365.0</c:v>
                </c:pt>
                <c:pt idx="366">
                  <c:v>366.0</c:v>
                </c:pt>
                <c:pt idx="367">
                  <c:v>367.0</c:v>
                </c:pt>
                <c:pt idx="368">
                  <c:v>368.0</c:v>
                </c:pt>
                <c:pt idx="369">
                  <c:v>369.0</c:v>
                </c:pt>
                <c:pt idx="370">
                  <c:v>370.0</c:v>
                </c:pt>
                <c:pt idx="371">
                  <c:v>371.0</c:v>
                </c:pt>
                <c:pt idx="372">
                  <c:v>372.0</c:v>
                </c:pt>
                <c:pt idx="373">
                  <c:v>373.0</c:v>
                </c:pt>
                <c:pt idx="374">
                  <c:v>374.0</c:v>
                </c:pt>
                <c:pt idx="375">
                  <c:v>375.0</c:v>
                </c:pt>
                <c:pt idx="376">
                  <c:v>376.0</c:v>
                </c:pt>
                <c:pt idx="377">
                  <c:v>377.0</c:v>
                </c:pt>
                <c:pt idx="378">
                  <c:v>378.0</c:v>
                </c:pt>
                <c:pt idx="379">
                  <c:v>379.0</c:v>
                </c:pt>
                <c:pt idx="380">
                  <c:v>380.0</c:v>
                </c:pt>
                <c:pt idx="381">
                  <c:v>381.0</c:v>
                </c:pt>
                <c:pt idx="382">
                  <c:v>382.0</c:v>
                </c:pt>
                <c:pt idx="383">
                  <c:v>383.0</c:v>
                </c:pt>
                <c:pt idx="384">
                  <c:v>384.0</c:v>
                </c:pt>
                <c:pt idx="385">
                  <c:v>385.0</c:v>
                </c:pt>
                <c:pt idx="386">
                  <c:v>386.0</c:v>
                </c:pt>
                <c:pt idx="387">
                  <c:v>387.0</c:v>
                </c:pt>
                <c:pt idx="388">
                  <c:v>388.0</c:v>
                </c:pt>
                <c:pt idx="389">
                  <c:v>389.0</c:v>
                </c:pt>
                <c:pt idx="390">
                  <c:v>390.0</c:v>
                </c:pt>
                <c:pt idx="391">
                  <c:v>391.0</c:v>
                </c:pt>
                <c:pt idx="392">
                  <c:v>392.0</c:v>
                </c:pt>
                <c:pt idx="393">
                  <c:v>393.0</c:v>
                </c:pt>
                <c:pt idx="394">
                  <c:v>394.0</c:v>
                </c:pt>
                <c:pt idx="395">
                  <c:v>395.0</c:v>
                </c:pt>
                <c:pt idx="396">
                  <c:v>396.0</c:v>
                </c:pt>
                <c:pt idx="397">
                  <c:v>397.0</c:v>
                </c:pt>
                <c:pt idx="398">
                  <c:v>398.0</c:v>
                </c:pt>
                <c:pt idx="399">
                  <c:v>399.0</c:v>
                </c:pt>
                <c:pt idx="400">
                  <c:v>400.0</c:v>
                </c:pt>
                <c:pt idx="401">
                  <c:v>401.0</c:v>
                </c:pt>
                <c:pt idx="402">
                  <c:v>402.0</c:v>
                </c:pt>
                <c:pt idx="403">
                  <c:v>403.0</c:v>
                </c:pt>
                <c:pt idx="404">
                  <c:v>404.0</c:v>
                </c:pt>
                <c:pt idx="405">
                  <c:v>405.0</c:v>
                </c:pt>
                <c:pt idx="406">
                  <c:v>406.0</c:v>
                </c:pt>
                <c:pt idx="407">
                  <c:v>407.0</c:v>
                </c:pt>
                <c:pt idx="408">
                  <c:v>408.0</c:v>
                </c:pt>
                <c:pt idx="409">
                  <c:v>409.0</c:v>
                </c:pt>
                <c:pt idx="410">
                  <c:v>410.0</c:v>
                </c:pt>
                <c:pt idx="411">
                  <c:v>411.0</c:v>
                </c:pt>
                <c:pt idx="412">
                  <c:v>412.0</c:v>
                </c:pt>
                <c:pt idx="413">
                  <c:v>413.0</c:v>
                </c:pt>
                <c:pt idx="414">
                  <c:v>414.0</c:v>
                </c:pt>
                <c:pt idx="415">
                  <c:v>415.0</c:v>
                </c:pt>
                <c:pt idx="416">
                  <c:v>416.0</c:v>
                </c:pt>
                <c:pt idx="417">
                  <c:v>417.0</c:v>
                </c:pt>
                <c:pt idx="418">
                  <c:v>418.0</c:v>
                </c:pt>
                <c:pt idx="419">
                  <c:v>419.0</c:v>
                </c:pt>
                <c:pt idx="420">
                  <c:v>420.0</c:v>
                </c:pt>
                <c:pt idx="421">
                  <c:v>421.0</c:v>
                </c:pt>
                <c:pt idx="422">
                  <c:v>422.0</c:v>
                </c:pt>
                <c:pt idx="423">
                  <c:v>423.0</c:v>
                </c:pt>
                <c:pt idx="424">
                  <c:v>424.0</c:v>
                </c:pt>
                <c:pt idx="425">
                  <c:v>425.0</c:v>
                </c:pt>
                <c:pt idx="426">
                  <c:v>426.0</c:v>
                </c:pt>
                <c:pt idx="427">
                  <c:v>427.0</c:v>
                </c:pt>
                <c:pt idx="428">
                  <c:v>428.0</c:v>
                </c:pt>
                <c:pt idx="429">
                  <c:v>429.0</c:v>
                </c:pt>
                <c:pt idx="430">
                  <c:v>430.0</c:v>
                </c:pt>
                <c:pt idx="431">
                  <c:v>431.0</c:v>
                </c:pt>
                <c:pt idx="432">
                  <c:v>432.0</c:v>
                </c:pt>
                <c:pt idx="433">
                  <c:v>433.0</c:v>
                </c:pt>
                <c:pt idx="434">
                  <c:v>434.0</c:v>
                </c:pt>
                <c:pt idx="435">
                  <c:v>435.0</c:v>
                </c:pt>
                <c:pt idx="436">
                  <c:v>436.0</c:v>
                </c:pt>
                <c:pt idx="437">
                  <c:v>437.0</c:v>
                </c:pt>
                <c:pt idx="438">
                  <c:v>438.0</c:v>
                </c:pt>
                <c:pt idx="439">
                  <c:v>439.0</c:v>
                </c:pt>
                <c:pt idx="440">
                  <c:v>440.0</c:v>
                </c:pt>
                <c:pt idx="441">
                  <c:v>441.0</c:v>
                </c:pt>
                <c:pt idx="442">
                  <c:v>442.0</c:v>
                </c:pt>
                <c:pt idx="443">
                  <c:v>443.0</c:v>
                </c:pt>
                <c:pt idx="444">
                  <c:v>444.0</c:v>
                </c:pt>
                <c:pt idx="445">
                  <c:v>445.0</c:v>
                </c:pt>
                <c:pt idx="446">
                  <c:v>446.0</c:v>
                </c:pt>
                <c:pt idx="447">
                  <c:v>447.0</c:v>
                </c:pt>
                <c:pt idx="448">
                  <c:v>448.0</c:v>
                </c:pt>
                <c:pt idx="449">
                  <c:v>449.0</c:v>
                </c:pt>
                <c:pt idx="450">
                  <c:v>450.0</c:v>
                </c:pt>
                <c:pt idx="451">
                  <c:v>451.0</c:v>
                </c:pt>
                <c:pt idx="452">
                  <c:v>452.0</c:v>
                </c:pt>
                <c:pt idx="453">
                  <c:v>453.0</c:v>
                </c:pt>
                <c:pt idx="454">
                  <c:v>454.0</c:v>
                </c:pt>
                <c:pt idx="455">
                  <c:v>455.0</c:v>
                </c:pt>
                <c:pt idx="456">
                  <c:v>456.0</c:v>
                </c:pt>
                <c:pt idx="457">
                  <c:v>457.0</c:v>
                </c:pt>
                <c:pt idx="458">
                  <c:v>458.0</c:v>
                </c:pt>
                <c:pt idx="459">
                  <c:v>459.0</c:v>
                </c:pt>
                <c:pt idx="460">
                  <c:v>460.0</c:v>
                </c:pt>
                <c:pt idx="461">
                  <c:v>461.0</c:v>
                </c:pt>
                <c:pt idx="462">
                  <c:v>462.0</c:v>
                </c:pt>
                <c:pt idx="463">
                  <c:v>463.0</c:v>
                </c:pt>
                <c:pt idx="464">
                  <c:v>464.0</c:v>
                </c:pt>
                <c:pt idx="465">
                  <c:v>465.0</c:v>
                </c:pt>
                <c:pt idx="466">
                  <c:v>466.0</c:v>
                </c:pt>
                <c:pt idx="467">
                  <c:v>467.0</c:v>
                </c:pt>
                <c:pt idx="468">
                  <c:v>468.0</c:v>
                </c:pt>
                <c:pt idx="469">
                  <c:v>469.0</c:v>
                </c:pt>
                <c:pt idx="470">
                  <c:v>470.0</c:v>
                </c:pt>
                <c:pt idx="471">
                  <c:v>471.0</c:v>
                </c:pt>
                <c:pt idx="472">
                  <c:v>472.0</c:v>
                </c:pt>
                <c:pt idx="473">
                  <c:v>473.0</c:v>
                </c:pt>
                <c:pt idx="474">
                  <c:v>474.0</c:v>
                </c:pt>
                <c:pt idx="475">
                  <c:v>475.0</c:v>
                </c:pt>
                <c:pt idx="476">
                  <c:v>476.0</c:v>
                </c:pt>
                <c:pt idx="477">
                  <c:v>477.0</c:v>
                </c:pt>
                <c:pt idx="478">
                  <c:v>478.0</c:v>
                </c:pt>
                <c:pt idx="479">
                  <c:v>479.0</c:v>
                </c:pt>
                <c:pt idx="480">
                  <c:v>480.0</c:v>
                </c:pt>
                <c:pt idx="481">
                  <c:v>481.0</c:v>
                </c:pt>
                <c:pt idx="482">
                  <c:v>482.0</c:v>
                </c:pt>
                <c:pt idx="483">
                  <c:v>483.0</c:v>
                </c:pt>
                <c:pt idx="484">
                  <c:v>484.0</c:v>
                </c:pt>
                <c:pt idx="485">
                  <c:v>485.0</c:v>
                </c:pt>
                <c:pt idx="486">
                  <c:v>486.0</c:v>
                </c:pt>
                <c:pt idx="487">
                  <c:v>487.0</c:v>
                </c:pt>
                <c:pt idx="488">
                  <c:v>488.0</c:v>
                </c:pt>
                <c:pt idx="489">
                  <c:v>489.0</c:v>
                </c:pt>
                <c:pt idx="490">
                  <c:v>490.0</c:v>
                </c:pt>
                <c:pt idx="491">
                  <c:v>491.0</c:v>
                </c:pt>
                <c:pt idx="492">
                  <c:v>492.0</c:v>
                </c:pt>
                <c:pt idx="493">
                  <c:v>493.0</c:v>
                </c:pt>
                <c:pt idx="494">
                  <c:v>494.0</c:v>
                </c:pt>
                <c:pt idx="495">
                  <c:v>495.0</c:v>
                </c:pt>
                <c:pt idx="496">
                  <c:v>496.0</c:v>
                </c:pt>
                <c:pt idx="497">
                  <c:v>497.0</c:v>
                </c:pt>
                <c:pt idx="498">
                  <c:v>498.0</c:v>
                </c:pt>
                <c:pt idx="499">
                  <c:v>499.0</c:v>
                </c:pt>
                <c:pt idx="500">
                  <c:v>500.0</c:v>
                </c:pt>
                <c:pt idx="501">
                  <c:v>501.0</c:v>
                </c:pt>
                <c:pt idx="502">
                  <c:v>502.0</c:v>
                </c:pt>
                <c:pt idx="503">
                  <c:v>503.0</c:v>
                </c:pt>
                <c:pt idx="504">
                  <c:v>504.0</c:v>
                </c:pt>
                <c:pt idx="505">
                  <c:v>505.0</c:v>
                </c:pt>
                <c:pt idx="506">
                  <c:v>506.0</c:v>
                </c:pt>
                <c:pt idx="507">
                  <c:v>507.0</c:v>
                </c:pt>
                <c:pt idx="508">
                  <c:v>508.0</c:v>
                </c:pt>
                <c:pt idx="509">
                  <c:v>509.0</c:v>
                </c:pt>
                <c:pt idx="510">
                  <c:v>510.0</c:v>
                </c:pt>
                <c:pt idx="511">
                  <c:v>511.0</c:v>
                </c:pt>
                <c:pt idx="512">
                  <c:v>512.0</c:v>
                </c:pt>
                <c:pt idx="513">
                  <c:v>513.0</c:v>
                </c:pt>
                <c:pt idx="514">
                  <c:v>514.0</c:v>
                </c:pt>
                <c:pt idx="515">
                  <c:v>515.0</c:v>
                </c:pt>
                <c:pt idx="516">
                  <c:v>516.0</c:v>
                </c:pt>
                <c:pt idx="517">
                  <c:v>517.0</c:v>
                </c:pt>
                <c:pt idx="518">
                  <c:v>518.0</c:v>
                </c:pt>
                <c:pt idx="519">
                  <c:v>519.0</c:v>
                </c:pt>
                <c:pt idx="520">
                  <c:v>520.0</c:v>
                </c:pt>
                <c:pt idx="521">
                  <c:v>521.0</c:v>
                </c:pt>
                <c:pt idx="522">
                  <c:v>522.0</c:v>
                </c:pt>
                <c:pt idx="523">
                  <c:v>523.0</c:v>
                </c:pt>
                <c:pt idx="524">
                  <c:v>524.0</c:v>
                </c:pt>
                <c:pt idx="525">
                  <c:v>525.0</c:v>
                </c:pt>
                <c:pt idx="526">
                  <c:v>526.0</c:v>
                </c:pt>
                <c:pt idx="527">
                  <c:v>527.0</c:v>
                </c:pt>
                <c:pt idx="528">
                  <c:v>528.0</c:v>
                </c:pt>
                <c:pt idx="529">
                  <c:v>529.0</c:v>
                </c:pt>
                <c:pt idx="530">
                  <c:v>530.0</c:v>
                </c:pt>
                <c:pt idx="531">
                  <c:v>531.0</c:v>
                </c:pt>
                <c:pt idx="532">
                  <c:v>532.0</c:v>
                </c:pt>
                <c:pt idx="533">
                  <c:v>533.0</c:v>
                </c:pt>
                <c:pt idx="534">
                  <c:v>534.0</c:v>
                </c:pt>
                <c:pt idx="535">
                  <c:v>535.0</c:v>
                </c:pt>
                <c:pt idx="536">
                  <c:v>536.0</c:v>
                </c:pt>
                <c:pt idx="537">
                  <c:v>537.0</c:v>
                </c:pt>
                <c:pt idx="538">
                  <c:v>538.0</c:v>
                </c:pt>
                <c:pt idx="539">
                  <c:v>539.0</c:v>
                </c:pt>
                <c:pt idx="540">
                  <c:v>540.0</c:v>
                </c:pt>
                <c:pt idx="541">
                  <c:v>541.0</c:v>
                </c:pt>
                <c:pt idx="542">
                  <c:v>542.0</c:v>
                </c:pt>
                <c:pt idx="543">
                  <c:v>543.0</c:v>
                </c:pt>
                <c:pt idx="544">
                  <c:v>544.0</c:v>
                </c:pt>
                <c:pt idx="545">
                  <c:v>545.0</c:v>
                </c:pt>
                <c:pt idx="546">
                  <c:v>546.0</c:v>
                </c:pt>
                <c:pt idx="547">
                  <c:v>547.0</c:v>
                </c:pt>
                <c:pt idx="548">
                  <c:v>548.0</c:v>
                </c:pt>
                <c:pt idx="549">
                  <c:v>549.0</c:v>
                </c:pt>
                <c:pt idx="550">
                  <c:v>550.0</c:v>
                </c:pt>
                <c:pt idx="551">
                  <c:v>551.0</c:v>
                </c:pt>
                <c:pt idx="552">
                  <c:v>552.0</c:v>
                </c:pt>
                <c:pt idx="553">
                  <c:v>553.0</c:v>
                </c:pt>
                <c:pt idx="554">
                  <c:v>554.0</c:v>
                </c:pt>
                <c:pt idx="555">
                  <c:v>555.0</c:v>
                </c:pt>
                <c:pt idx="556">
                  <c:v>556.0</c:v>
                </c:pt>
                <c:pt idx="557">
                  <c:v>557.0</c:v>
                </c:pt>
                <c:pt idx="558">
                  <c:v>558.0</c:v>
                </c:pt>
                <c:pt idx="559">
                  <c:v>559.0</c:v>
                </c:pt>
                <c:pt idx="560">
                  <c:v>560.0</c:v>
                </c:pt>
                <c:pt idx="561">
                  <c:v>561.0</c:v>
                </c:pt>
                <c:pt idx="562">
                  <c:v>562.0</c:v>
                </c:pt>
                <c:pt idx="563">
                  <c:v>563.0</c:v>
                </c:pt>
                <c:pt idx="564">
                  <c:v>564.0</c:v>
                </c:pt>
                <c:pt idx="565">
                  <c:v>565.0</c:v>
                </c:pt>
                <c:pt idx="566">
                  <c:v>566.0</c:v>
                </c:pt>
                <c:pt idx="567">
                  <c:v>567.0</c:v>
                </c:pt>
                <c:pt idx="568">
                  <c:v>568.0</c:v>
                </c:pt>
                <c:pt idx="569">
                  <c:v>569.0</c:v>
                </c:pt>
                <c:pt idx="570">
                  <c:v>570.0</c:v>
                </c:pt>
                <c:pt idx="571">
                  <c:v>571.0</c:v>
                </c:pt>
                <c:pt idx="572">
                  <c:v>572.0</c:v>
                </c:pt>
                <c:pt idx="573">
                  <c:v>573.0</c:v>
                </c:pt>
                <c:pt idx="574">
                  <c:v>574.0</c:v>
                </c:pt>
                <c:pt idx="575">
                  <c:v>575.0</c:v>
                </c:pt>
                <c:pt idx="576">
                  <c:v>576.0</c:v>
                </c:pt>
                <c:pt idx="577">
                  <c:v>577.0</c:v>
                </c:pt>
                <c:pt idx="578">
                  <c:v>578.0</c:v>
                </c:pt>
                <c:pt idx="579">
                  <c:v>579.0</c:v>
                </c:pt>
                <c:pt idx="580">
                  <c:v>580.0</c:v>
                </c:pt>
                <c:pt idx="581">
                  <c:v>581.0</c:v>
                </c:pt>
                <c:pt idx="582">
                  <c:v>582.0</c:v>
                </c:pt>
                <c:pt idx="583">
                  <c:v>583.0</c:v>
                </c:pt>
                <c:pt idx="584">
                  <c:v>584.0</c:v>
                </c:pt>
                <c:pt idx="585">
                  <c:v>585.0</c:v>
                </c:pt>
                <c:pt idx="586">
                  <c:v>586.0</c:v>
                </c:pt>
                <c:pt idx="587">
                  <c:v>587.0</c:v>
                </c:pt>
                <c:pt idx="588">
                  <c:v>588.0</c:v>
                </c:pt>
                <c:pt idx="589">
                  <c:v>589.0</c:v>
                </c:pt>
                <c:pt idx="590">
                  <c:v>590.0</c:v>
                </c:pt>
                <c:pt idx="591">
                  <c:v>591.0</c:v>
                </c:pt>
                <c:pt idx="592">
                  <c:v>592.0</c:v>
                </c:pt>
                <c:pt idx="593">
                  <c:v>593.0</c:v>
                </c:pt>
                <c:pt idx="594">
                  <c:v>594.0</c:v>
                </c:pt>
                <c:pt idx="595">
                  <c:v>595.0</c:v>
                </c:pt>
                <c:pt idx="596">
                  <c:v>596.0</c:v>
                </c:pt>
                <c:pt idx="597">
                  <c:v>597.0</c:v>
                </c:pt>
                <c:pt idx="598">
                  <c:v>598.0</c:v>
                </c:pt>
                <c:pt idx="599">
                  <c:v>599.0</c:v>
                </c:pt>
                <c:pt idx="600">
                  <c:v>600.0</c:v>
                </c:pt>
                <c:pt idx="601">
                  <c:v>601.0</c:v>
                </c:pt>
                <c:pt idx="602">
                  <c:v>602.0</c:v>
                </c:pt>
                <c:pt idx="603">
                  <c:v>603.0</c:v>
                </c:pt>
                <c:pt idx="604">
                  <c:v>604.0</c:v>
                </c:pt>
                <c:pt idx="605">
                  <c:v>605.0</c:v>
                </c:pt>
                <c:pt idx="606">
                  <c:v>606.0</c:v>
                </c:pt>
                <c:pt idx="607">
                  <c:v>607.0</c:v>
                </c:pt>
                <c:pt idx="608">
                  <c:v>608.0</c:v>
                </c:pt>
                <c:pt idx="609">
                  <c:v>609.0</c:v>
                </c:pt>
                <c:pt idx="610">
                  <c:v>610.0</c:v>
                </c:pt>
                <c:pt idx="611">
                  <c:v>611.0</c:v>
                </c:pt>
                <c:pt idx="612">
                  <c:v>612.0</c:v>
                </c:pt>
                <c:pt idx="613">
                  <c:v>613.0</c:v>
                </c:pt>
                <c:pt idx="614">
                  <c:v>614.0</c:v>
                </c:pt>
                <c:pt idx="615">
                  <c:v>615.0</c:v>
                </c:pt>
                <c:pt idx="616">
                  <c:v>616.0</c:v>
                </c:pt>
                <c:pt idx="617">
                  <c:v>617.0</c:v>
                </c:pt>
                <c:pt idx="618">
                  <c:v>618.0</c:v>
                </c:pt>
                <c:pt idx="619">
                  <c:v>619.0</c:v>
                </c:pt>
                <c:pt idx="620">
                  <c:v>620.0</c:v>
                </c:pt>
                <c:pt idx="621">
                  <c:v>621.0</c:v>
                </c:pt>
                <c:pt idx="622">
                  <c:v>622.0</c:v>
                </c:pt>
                <c:pt idx="623">
                  <c:v>623.0</c:v>
                </c:pt>
                <c:pt idx="624">
                  <c:v>624.0</c:v>
                </c:pt>
                <c:pt idx="625">
                  <c:v>625.0</c:v>
                </c:pt>
                <c:pt idx="626">
                  <c:v>626.0</c:v>
                </c:pt>
                <c:pt idx="627">
                  <c:v>627.0</c:v>
                </c:pt>
                <c:pt idx="628">
                  <c:v>628.0</c:v>
                </c:pt>
                <c:pt idx="629">
                  <c:v>629.0</c:v>
                </c:pt>
                <c:pt idx="630">
                  <c:v>630.0</c:v>
                </c:pt>
                <c:pt idx="631">
                  <c:v>631.0</c:v>
                </c:pt>
                <c:pt idx="632">
                  <c:v>632.0</c:v>
                </c:pt>
                <c:pt idx="633">
                  <c:v>633.0</c:v>
                </c:pt>
                <c:pt idx="634">
                  <c:v>634.0</c:v>
                </c:pt>
                <c:pt idx="635">
                  <c:v>635.0</c:v>
                </c:pt>
                <c:pt idx="636">
                  <c:v>636.0</c:v>
                </c:pt>
                <c:pt idx="637">
                  <c:v>637.0</c:v>
                </c:pt>
                <c:pt idx="638">
                  <c:v>638.0</c:v>
                </c:pt>
                <c:pt idx="639">
                  <c:v>639.0</c:v>
                </c:pt>
                <c:pt idx="640">
                  <c:v>640.0</c:v>
                </c:pt>
                <c:pt idx="641">
                  <c:v>641.0</c:v>
                </c:pt>
                <c:pt idx="642">
                  <c:v>642.0</c:v>
                </c:pt>
                <c:pt idx="643">
                  <c:v>643.0</c:v>
                </c:pt>
                <c:pt idx="644">
                  <c:v>644.0</c:v>
                </c:pt>
                <c:pt idx="645">
                  <c:v>645.0</c:v>
                </c:pt>
                <c:pt idx="646">
                  <c:v>646.0</c:v>
                </c:pt>
                <c:pt idx="647">
                  <c:v>647.0</c:v>
                </c:pt>
                <c:pt idx="648">
                  <c:v>648.0</c:v>
                </c:pt>
                <c:pt idx="649">
                  <c:v>649.0</c:v>
                </c:pt>
                <c:pt idx="650">
                  <c:v>650.0</c:v>
                </c:pt>
                <c:pt idx="651">
                  <c:v>651.0</c:v>
                </c:pt>
                <c:pt idx="652">
                  <c:v>652.0</c:v>
                </c:pt>
                <c:pt idx="653">
                  <c:v>653.0</c:v>
                </c:pt>
                <c:pt idx="654">
                  <c:v>654.0</c:v>
                </c:pt>
                <c:pt idx="655">
                  <c:v>655.0</c:v>
                </c:pt>
                <c:pt idx="656">
                  <c:v>656.0</c:v>
                </c:pt>
                <c:pt idx="657">
                  <c:v>657.0</c:v>
                </c:pt>
                <c:pt idx="658">
                  <c:v>658.0</c:v>
                </c:pt>
                <c:pt idx="659">
                  <c:v>659.0</c:v>
                </c:pt>
                <c:pt idx="660">
                  <c:v>660.0</c:v>
                </c:pt>
                <c:pt idx="661">
                  <c:v>661.0</c:v>
                </c:pt>
                <c:pt idx="662">
                  <c:v>662.0</c:v>
                </c:pt>
                <c:pt idx="663">
                  <c:v>663.0</c:v>
                </c:pt>
                <c:pt idx="664">
                  <c:v>664.0</c:v>
                </c:pt>
                <c:pt idx="665">
                  <c:v>665.0</c:v>
                </c:pt>
                <c:pt idx="666">
                  <c:v>666.0</c:v>
                </c:pt>
                <c:pt idx="667">
                  <c:v>667.0</c:v>
                </c:pt>
                <c:pt idx="668">
                  <c:v>668.0</c:v>
                </c:pt>
                <c:pt idx="669">
                  <c:v>669.0</c:v>
                </c:pt>
                <c:pt idx="670">
                  <c:v>670.0</c:v>
                </c:pt>
                <c:pt idx="671">
                  <c:v>671.0</c:v>
                </c:pt>
                <c:pt idx="672">
                  <c:v>672.0</c:v>
                </c:pt>
                <c:pt idx="673">
                  <c:v>673.0</c:v>
                </c:pt>
                <c:pt idx="674">
                  <c:v>674.0</c:v>
                </c:pt>
                <c:pt idx="675">
                  <c:v>675.0</c:v>
                </c:pt>
                <c:pt idx="676">
                  <c:v>676.0</c:v>
                </c:pt>
                <c:pt idx="677">
                  <c:v>677.0</c:v>
                </c:pt>
                <c:pt idx="678">
                  <c:v>678.0</c:v>
                </c:pt>
                <c:pt idx="679">
                  <c:v>679.0</c:v>
                </c:pt>
                <c:pt idx="680">
                  <c:v>680.0</c:v>
                </c:pt>
                <c:pt idx="681">
                  <c:v>681.0</c:v>
                </c:pt>
                <c:pt idx="682">
                  <c:v>682.0</c:v>
                </c:pt>
                <c:pt idx="683">
                  <c:v>683.0</c:v>
                </c:pt>
                <c:pt idx="684">
                  <c:v>684.0</c:v>
                </c:pt>
                <c:pt idx="685">
                  <c:v>685.0</c:v>
                </c:pt>
                <c:pt idx="686">
                  <c:v>686.0</c:v>
                </c:pt>
                <c:pt idx="687">
                  <c:v>687.0</c:v>
                </c:pt>
                <c:pt idx="688">
                  <c:v>688.0</c:v>
                </c:pt>
                <c:pt idx="689">
                  <c:v>689.0</c:v>
                </c:pt>
                <c:pt idx="690">
                  <c:v>690.0</c:v>
                </c:pt>
                <c:pt idx="691">
                  <c:v>691.0</c:v>
                </c:pt>
                <c:pt idx="692">
                  <c:v>692.0</c:v>
                </c:pt>
                <c:pt idx="693">
                  <c:v>693.0</c:v>
                </c:pt>
                <c:pt idx="694">
                  <c:v>694.0</c:v>
                </c:pt>
                <c:pt idx="695">
                  <c:v>695.0</c:v>
                </c:pt>
                <c:pt idx="696">
                  <c:v>696.0</c:v>
                </c:pt>
                <c:pt idx="697">
                  <c:v>697.0</c:v>
                </c:pt>
                <c:pt idx="698">
                  <c:v>698.0</c:v>
                </c:pt>
                <c:pt idx="699">
                  <c:v>699.0</c:v>
                </c:pt>
                <c:pt idx="700">
                  <c:v>700.0</c:v>
                </c:pt>
                <c:pt idx="701">
                  <c:v>701.0</c:v>
                </c:pt>
                <c:pt idx="702">
                  <c:v>702.0</c:v>
                </c:pt>
                <c:pt idx="703">
                  <c:v>703.0</c:v>
                </c:pt>
                <c:pt idx="704">
                  <c:v>704.0</c:v>
                </c:pt>
                <c:pt idx="705">
                  <c:v>705.0</c:v>
                </c:pt>
                <c:pt idx="706">
                  <c:v>706.0</c:v>
                </c:pt>
                <c:pt idx="707">
                  <c:v>707.0</c:v>
                </c:pt>
                <c:pt idx="708">
                  <c:v>708.0</c:v>
                </c:pt>
                <c:pt idx="709">
                  <c:v>709.0</c:v>
                </c:pt>
                <c:pt idx="710">
                  <c:v>710.0</c:v>
                </c:pt>
                <c:pt idx="711">
                  <c:v>711.0</c:v>
                </c:pt>
                <c:pt idx="712">
                  <c:v>712.0</c:v>
                </c:pt>
                <c:pt idx="713">
                  <c:v>713.0</c:v>
                </c:pt>
                <c:pt idx="714">
                  <c:v>714.0</c:v>
                </c:pt>
                <c:pt idx="715">
                  <c:v>715.0</c:v>
                </c:pt>
                <c:pt idx="716">
                  <c:v>716.0</c:v>
                </c:pt>
                <c:pt idx="717">
                  <c:v>717.0</c:v>
                </c:pt>
                <c:pt idx="718">
                  <c:v>718.0</c:v>
                </c:pt>
                <c:pt idx="719">
                  <c:v>719.0</c:v>
                </c:pt>
                <c:pt idx="720">
                  <c:v>720.0</c:v>
                </c:pt>
                <c:pt idx="721">
                  <c:v>721.0</c:v>
                </c:pt>
                <c:pt idx="722">
                  <c:v>722.0</c:v>
                </c:pt>
                <c:pt idx="723">
                  <c:v>723.0</c:v>
                </c:pt>
                <c:pt idx="724">
                  <c:v>724.0</c:v>
                </c:pt>
                <c:pt idx="725">
                  <c:v>725.0</c:v>
                </c:pt>
                <c:pt idx="726">
                  <c:v>726.0</c:v>
                </c:pt>
                <c:pt idx="727">
                  <c:v>727.0</c:v>
                </c:pt>
                <c:pt idx="728">
                  <c:v>728.0</c:v>
                </c:pt>
                <c:pt idx="729">
                  <c:v>729.0</c:v>
                </c:pt>
                <c:pt idx="730">
                  <c:v>730.0</c:v>
                </c:pt>
                <c:pt idx="731">
                  <c:v>731.0</c:v>
                </c:pt>
                <c:pt idx="732">
                  <c:v>732.0</c:v>
                </c:pt>
                <c:pt idx="733">
                  <c:v>733.0</c:v>
                </c:pt>
                <c:pt idx="734">
                  <c:v>734.0</c:v>
                </c:pt>
                <c:pt idx="735">
                  <c:v>735.0</c:v>
                </c:pt>
                <c:pt idx="736">
                  <c:v>736.0</c:v>
                </c:pt>
                <c:pt idx="737">
                  <c:v>737.0</c:v>
                </c:pt>
                <c:pt idx="738">
                  <c:v>738.0</c:v>
                </c:pt>
                <c:pt idx="739">
                  <c:v>739.0</c:v>
                </c:pt>
                <c:pt idx="740">
                  <c:v>740.0</c:v>
                </c:pt>
                <c:pt idx="741">
                  <c:v>741.0</c:v>
                </c:pt>
                <c:pt idx="742">
                  <c:v>742.0</c:v>
                </c:pt>
                <c:pt idx="743">
                  <c:v>743.0</c:v>
                </c:pt>
                <c:pt idx="744">
                  <c:v>744.0</c:v>
                </c:pt>
                <c:pt idx="745">
                  <c:v>745.0</c:v>
                </c:pt>
                <c:pt idx="746">
                  <c:v>746.0</c:v>
                </c:pt>
                <c:pt idx="747">
                  <c:v>747.0</c:v>
                </c:pt>
                <c:pt idx="748">
                  <c:v>748.0</c:v>
                </c:pt>
                <c:pt idx="749">
                  <c:v>749.0</c:v>
                </c:pt>
                <c:pt idx="750">
                  <c:v>750.0</c:v>
                </c:pt>
                <c:pt idx="751">
                  <c:v>751.0</c:v>
                </c:pt>
                <c:pt idx="752">
                  <c:v>752.0</c:v>
                </c:pt>
                <c:pt idx="753">
                  <c:v>753.0</c:v>
                </c:pt>
                <c:pt idx="754">
                  <c:v>754.0</c:v>
                </c:pt>
                <c:pt idx="755">
                  <c:v>755.0</c:v>
                </c:pt>
                <c:pt idx="756">
                  <c:v>756.0</c:v>
                </c:pt>
                <c:pt idx="757">
                  <c:v>757.0</c:v>
                </c:pt>
                <c:pt idx="758">
                  <c:v>758.0</c:v>
                </c:pt>
                <c:pt idx="759">
                  <c:v>759.0</c:v>
                </c:pt>
                <c:pt idx="760">
                  <c:v>760.0</c:v>
                </c:pt>
                <c:pt idx="761">
                  <c:v>761.0</c:v>
                </c:pt>
                <c:pt idx="762">
                  <c:v>762.0</c:v>
                </c:pt>
                <c:pt idx="763">
                  <c:v>763.0</c:v>
                </c:pt>
                <c:pt idx="764">
                  <c:v>764.0</c:v>
                </c:pt>
                <c:pt idx="765">
                  <c:v>765.0</c:v>
                </c:pt>
                <c:pt idx="766">
                  <c:v>766.0</c:v>
                </c:pt>
                <c:pt idx="767">
                  <c:v>767.0</c:v>
                </c:pt>
                <c:pt idx="768">
                  <c:v>768.0</c:v>
                </c:pt>
                <c:pt idx="769">
                  <c:v>769.0</c:v>
                </c:pt>
                <c:pt idx="770">
                  <c:v>770.0</c:v>
                </c:pt>
                <c:pt idx="771">
                  <c:v>771.0</c:v>
                </c:pt>
                <c:pt idx="772">
                  <c:v>772.0</c:v>
                </c:pt>
                <c:pt idx="773">
                  <c:v>773.0</c:v>
                </c:pt>
                <c:pt idx="774">
                  <c:v>774.0</c:v>
                </c:pt>
                <c:pt idx="775">
                  <c:v>775.0</c:v>
                </c:pt>
                <c:pt idx="776">
                  <c:v>776.0</c:v>
                </c:pt>
                <c:pt idx="777">
                  <c:v>777.0</c:v>
                </c:pt>
                <c:pt idx="778">
                  <c:v>778.0</c:v>
                </c:pt>
                <c:pt idx="779">
                  <c:v>779.0</c:v>
                </c:pt>
                <c:pt idx="780">
                  <c:v>780.0</c:v>
                </c:pt>
                <c:pt idx="781">
                  <c:v>781.0</c:v>
                </c:pt>
                <c:pt idx="782">
                  <c:v>782.0</c:v>
                </c:pt>
                <c:pt idx="783">
                  <c:v>783.0</c:v>
                </c:pt>
                <c:pt idx="784">
                  <c:v>784.0</c:v>
                </c:pt>
                <c:pt idx="785">
                  <c:v>785.0</c:v>
                </c:pt>
                <c:pt idx="786">
                  <c:v>786.0</c:v>
                </c:pt>
                <c:pt idx="787">
                  <c:v>787.0</c:v>
                </c:pt>
                <c:pt idx="788">
                  <c:v>788.0</c:v>
                </c:pt>
                <c:pt idx="789">
                  <c:v>789.0</c:v>
                </c:pt>
                <c:pt idx="790">
                  <c:v>790.0</c:v>
                </c:pt>
                <c:pt idx="791">
                  <c:v>791.0</c:v>
                </c:pt>
                <c:pt idx="792">
                  <c:v>792.0</c:v>
                </c:pt>
                <c:pt idx="793">
                  <c:v>793.0</c:v>
                </c:pt>
                <c:pt idx="794">
                  <c:v>794.0</c:v>
                </c:pt>
                <c:pt idx="795">
                  <c:v>795.0</c:v>
                </c:pt>
                <c:pt idx="796">
                  <c:v>796.0</c:v>
                </c:pt>
                <c:pt idx="797">
                  <c:v>797.0</c:v>
                </c:pt>
                <c:pt idx="798">
                  <c:v>798.0</c:v>
                </c:pt>
                <c:pt idx="799">
                  <c:v>799.0</c:v>
                </c:pt>
                <c:pt idx="800">
                  <c:v>800.0</c:v>
                </c:pt>
                <c:pt idx="801">
                  <c:v>801.0</c:v>
                </c:pt>
                <c:pt idx="802">
                  <c:v>802.0</c:v>
                </c:pt>
                <c:pt idx="803">
                  <c:v>803.0</c:v>
                </c:pt>
                <c:pt idx="804">
                  <c:v>804.0</c:v>
                </c:pt>
                <c:pt idx="805">
                  <c:v>805.0</c:v>
                </c:pt>
                <c:pt idx="806">
                  <c:v>806.0</c:v>
                </c:pt>
                <c:pt idx="807">
                  <c:v>807.0</c:v>
                </c:pt>
                <c:pt idx="808">
                  <c:v>808.0</c:v>
                </c:pt>
                <c:pt idx="809">
                  <c:v>809.0</c:v>
                </c:pt>
                <c:pt idx="810">
                  <c:v>810.0</c:v>
                </c:pt>
                <c:pt idx="811">
                  <c:v>811.0</c:v>
                </c:pt>
                <c:pt idx="812">
                  <c:v>812.0</c:v>
                </c:pt>
                <c:pt idx="813">
                  <c:v>813.0</c:v>
                </c:pt>
                <c:pt idx="814">
                  <c:v>814.0</c:v>
                </c:pt>
                <c:pt idx="815">
                  <c:v>815.0</c:v>
                </c:pt>
                <c:pt idx="816">
                  <c:v>816.0</c:v>
                </c:pt>
                <c:pt idx="817">
                  <c:v>817.0</c:v>
                </c:pt>
                <c:pt idx="818">
                  <c:v>818.0</c:v>
                </c:pt>
                <c:pt idx="819">
                  <c:v>819.0</c:v>
                </c:pt>
                <c:pt idx="820">
                  <c:v>820.0</c:v>
                </c:pt>
                <c:pt idx="821">
                  <c:v>821.0</c:v>
                </c:pt>
                <c:pt idx="822">
                  <c:v>822.0</c:v>
                </c:pt>
                <c:pt idx="823">
                  <c:v>823.0</c:v>
                </c:pt>
                <c:pt idx="824">
                  <c:v>824.0</c:v>
                </c:pt>
                <c:pt idx="825">
                  <c:v>825.0</c:v>
                </c:pt>
                <c:pt idx="826">
                  <c:v>826.0</c:v>
                </c:pt>
                <c:pt idx="827">
                  <c:v>827.0</c:v>
                </c:pt>
                <c:pt idx="828">
                  <c:v>828.0</c:v>
                </c:pt>
                <c:pt idx="829">
                  <c:v>829.0</c:v>
                </c:pt>
                <c:pt idx="830">
                  <c:v>830.0</c:v>
                </c:pt>
                <c:pt idx="831">
                  <c:v>831.0</c:v>
                </c:pt>
                <c:pt idx="832">
                  <c:v>832.0</c:v>
                </c:pt>
                <c:pt idx="833">
                  <c:v>833.0</c:v>
                </c:pt>
                <c:pt idx="834">
                  <c:v>834.0</c:v>
                </c:pt>
                <c:pt idx="835">
                  <c:v>835.0</c:v>
                </c:pt>
                <c:pt idx="836">
                  <c:v>836.0</c:v>
                </c:pt>
                <c:pt idx="837">
                  <c:v>837.0</c:v>
                </c:pt>
                <c:pt idx="838">
                  <c:v>838.0</c:v>
                </c:pt>
                <c:pt idx="839">
                  <c:v>839.0</c:v>
                </c:pt>
                <c:pt idx="840">
                  <c:v>840.0</c:v>
                </c:pt>
                <c:pt idx="841">
                  <c:v>841.0</c:v>
                </c:pt>
                <c:pt idx="842">
                  <c:v>842.0</c:v>
                </c:pt>
                <c:pt idx="843">
                  <c:v>843.0</c:v>
                </c:pt>
                <c:pt idx="844">
                  <c:v>844.0</c:v>
                </c:pt>
                <c:pt idx="845">
                  <c:v>845.0</c:v>
                </c:pt>
                <c:pt idx="846">
                  <c:v>846.0</c:v>
                </c:pt>
                <c:pt idx="847">
                  <c:v>847.0</c:v>
                </c:pt>
                <c:pt idx="848">
                  <c:v>848.0</c:v>
                </c:pt>
                <c:pt idx="849">
                  <c:v>849.0</c:v>
                </c:pt>
                <c:pt idx="850">
                  <c:v>850.0</c:v>
                </c:pt>
                <c:pt idx="851">
                  <c:v>851.0</c:v>
                </c:pt>
                <c:pt idx="852">
                  <c:v>852.0</c:v>
                </c:pt>
                <c:pt idx="853">
                  <c:v>853.0</c:v>
                </c:pt>
                <c:pt idx="854">
                  <c:v>854.0</c:v>
                </c:pt>
                <c:pt idx="855">
                  <c:v>855.0</c:v>
                </c:pt>
                <c:pt idx="856">
                  <c:v>856.0</c:v>
                </c:pt>
                <c:pt idx="857">
                  <c:v>857.0</c:v>
                </c:pt>
                <c:pt idx="858">
                  <c:v>858.0</c:v>
                </c:pt>
                <c:pt idx="859">
                  <c:v>859.0</c:v>
                </c:pt>
                <c:pt idx="860">
                  <c:v>860.0</c:v>
                </c:pt>
                <c:pt idx="861">
                  <c:v>861.0</c:v>
                </c:pt>
                <c:pt idx="862">
                  <c:v>862.0</c:v>
                </c:pt>
                <c:pt idx="863">
                  <c:v>863.0</c:v>
                </c:pt>
                <c:pt idx="864">
                  <c:v>864.0</c:v>
                </c:pt>
                <c:pt idx="865">
                  <c:v>865.0</c:v>
                </c:pt>
                <c:pt idx="866">
                  <c:v>866.0</c:v>
                </c:pt>
                <c:pt idx="867">
                  <c:v>867.0</c:v>
                </c:pt>
                <c:pt idx="868">
                  <c:v>868.0</c:v>
                </c:pt>
                <c:pt idx="869">
                  <c:v>869.0</c:v>
                </c:pt>
                <c:pt idx="870">
                  <c:v>870.0</c:v>
                </c:pt>
                <c:pt idx="871">
                  <c:v>871.0</c:v>
                </c:pt>
                <c:pt idx="872">
                  <c:v>872.0</c:v>
                </c:pt>
                <c:pt idx="873">
                  <c:v>873.0</c:v>
                </c:pt>
                <c:pt idx="874">
                  <c:v>874.0</c:v>
                </c:pt>
                <c:pt idx="875">
                  <c:v>875.0</c:v>
                </c:pt>
                <c:pt idx="876">
                  <c:v>876.0</c:v>
                </c:pt>
                <c:pt idx="877">
                  <c:v>877.0</c:v>
                </c:pt>
                <c:pt idx="878">
                  <c:v>878.0</c:v>
                </c:pt>
                <c:pt idx="879">
                  <c:v>879.0</c:v>
                </c:pt>
                <c:pt idx="880">
                  <c:v>880.0</c:v>
                </c:pt>
                <c:pt idx="881">
                  <c:v>881.0</c:v>
                </c:pt>
                <c:pt idx="882">
                  <c:v>882.0</c:v>
                </c:pt>
                <c:pt idx="883">
                  <c:v>883.0</c:v>
                </c:pt>
                <c:pt idx="884">
                  <c:v>884.0</c:v>
                </c:pt>
                <c:pt idx="885">
                  <c:v>885.0</c:v>
                </c:pt>
                <c:pt idx="886">
                  <c:v>886.0</c:v>
                </c:pt>
                <c:pt idx="887">
                  <c:v>887.0</c:v>
                </c:pt>
                <c:pt idx="888">
                  <c:v>888.0</c:v>
                </c:pt>
                <c:pt idx="889">
                  <c:v>889.0</c:v>
                </c:pt>
                <c:pt idx="890">
                  <c:v>890.0</c:v>
                </c:pt>
                <c:pt idx="891">
                  <c:v>891.0</c:v>
                </c:pt>
                <c:pt idx="892">
                  <c:v>892.0</c:v>
                </c:pt>
                <c:pt idx="893">
                  <c:v>893.0</c:v>
                </c:pt>
                <c:pt idx="894">
                  <c:v>894.0</c:v>
                </c:pt>
                <c:pt idx="895">
                  <c:v>895.0</c:v>
                </c:pt>
                <c:pt idx="896">
                  <c:v>896.0</c:v>
                </c:pt>
                <c:pt idx="897">
                  <c:v>897.0</c:v>
                </c:pt>
                <c:pt idx="898">
                  <c:v>898.0</c:v>
                </c:pt>
                <c:pt idx="899">
                  <c:v>899.0</c:v>
                </c:pt>
                <c:pt idx="900">
                  <c:v>900.0</c:v>
                </c:pt>
                <c:pt idx="901">
                  <c:v>901.0</c:v>
                </c:pt>
                <c:pt idx="902">
                  <c:v>902.0</c:v>
                </c:pt>
                <c:pt idx="903">
                  <c:v>903.0</c:v>
                </c:pt>
                <c:pt idx="904">
                  <c:v>904.0</c:v>
                </c:pt>
                <c:pt idx="905">
                  <c:v>905.0</c:v>
                </c:pt>
                <c:pt idx="906">
                  <c:v>906.0</c:v>
                </c:pt>
                <c:pt idx="907">
                  <c:v>907.0</c:v>
                </c:pt>
                <c:pt idx="908">
                  <c:v>908.0</c:v>
                </c:pt>
                <c:pt idx="909">
                  <c:v>909.0</c:v>
                </c:pt>
                <c:pt idx="910">
                  <c:v>910.0</c:v>
                </c:pt>
                <c:pt idx="911">
                  <c:v>911.0</c:v>
                </c:pt>
                <c:pt idx="912">
                  <c:v>912.0</c:v>
                </c:pt>
                <c:pt idx="913">
                  <c:v>913.0</c:v>
                </c:pt>
                <c:pt idx="914">
                  <c:v>914.0</c:v>
                </c:pt>
              </c:numCache>
            </c:numRef>
          </c:cat>
          <c:val>
            <c:numRef>
              <c:f>'MACE+MALE2 Secondary POP'!$I$2:$I$915</c:f>
              <c:numCache>
                <c:formatCode>General</c:formatCode>
                <c:ptCount val="914"/>
                <c:pt idx="0">
                  <c:v>0.0</c:v>
                </c:pt>
                <c:pt idx="1">
                  <c:v>0.0</c:v>
                </c:pt>
                <c:pt idx="2">
                  <c:v>0.0</c:v>
                </c:pt>
                <c:pt idx="3">
                  <c:v>0.001321004</c:v>
                </c:pt>
                <c:pt idx="4">
                  <c:v>0.001321004</c:v>
                </c:pt>
                <c:pt idx="5">
                  <c:v>0.001321004</c:v>
                </c:pt>
                <c:pt idx="6">
                  <c:v>0.001321004</c:v>
                </c:pt>
                <c:pt idx="7">
                  <c:v>0.001321004</c:v>
                </c:pt>
                <c:pt idx="8">
                  <c:v>0.001321004</c:v>
                </c:pt>
                <c:pt idx="9">
                  <c:v>0.001321004</c:v>
                </c:pt>
                <c:pt idx="10">
                  <c:v>0.001321004</c:v>
                </c:pt>
                <c:pt idx="11">
                  <c:v>0.001321004</c:v>
                </c:pt>
                <c:pt idx="12">
                  <c:v>0.001321004</c:v>
                </c:pt>
                <c:pt idx="13">
                  <c:v>0.001321004</c:v>
                </c:pt>
                <c:pt idx="14">
                  <c:v>0.001321004</c:v>
                </c:pt>
                <c:pt idx="15">
                  <c:v>0.001321004</c:v>
                </c:pt>
                <c:pt idx="16">
                  <c:v>0.001321004</c:v>
                </c:pt>
                <c:pt idx="17">
                  <c:v>0.001321004</c:v>
                </c:pt>
                <c:pt idx="18">
                  <c:v>0.001321004</c:v>
                </c:pt>
                <c:pt idx="19">
                  <c:v>0.001321004</c:v>
                </c:pt>
                <c:pt idx="20">
                  <c:v>0.001321004</c:v>
                </c:pt>
                <c:pt idx="21">
                  <c:v>0.001321004</c:v>
                </c:pt>
                <c:pt idx="22">
                  <c:v>0.001321004</c:v>
                </c:pt>
                <c:pt idx="23">
                  <c:v>0.001321004</c:v>
                </c:pt>
                <c:pt idx="24">
                  <c:v>0.001321004</c:v>
                </c:pt>
                <c:pt idx="25">
                  <c:v>0.001321004</c:v>
                </c:pt>
                <c:pt idx="26">
                  <c:v>0.0026420079</c:v>
                </c:pt>
                <c:pt idx="27">
                  <c:v>0.0026420079</c:v>
                </c:pt>
                <c:pt idx="28">
                  <c:v>0.0026420079</c:v>
                </c:pt>
                <c:pt idx="29">
                  <c:v>0.0039630119</c:v>
                </c:pt>
                <c:pt idx="30">
                  <c:v>0.0039630119</c:v>
                </c:pt>
                <c:pt idx="31">
                  <c:v>0.0039630119</c:v>
                </c:pt>
                <c:pt idx="32">
                  <c:v>0.0039630119</c:v>
                </c:pt>
                <c:pt idx="33">
                  <c:v>0.0039630119</c:v>
                </c:pt>
                <c:pt idx="34">
                  <c:v>0.0039630119</c:v>
                </c:pt>
                <c:pt idx="35">
                  <c:v>0.0039630119</c:v>
                </c:pt>
                <c:pt idx="36">
                  <c:v>0.0039630119</c:v>
                </c:pt>
                <c:pt idx="37">
                  <c:v>0.0039630119</c:v>
                </c:pt>
                <c:pt idx="38">
                  <c:v>0.0039630119</c:v>
                </c:pt>
                <c:pt idx="39">
                  <c:v>0.0039630119</c:v>
                </c:pt>
                <c:pt idx="40">
                  <c:v>0.0039630119</c:v>
                </c:pt>
                <c:pt idx="41">
                  <c:v>0.0052857702</c:v>
                </c:pt>
                <c:pt idx="42">
                  <c:v>0.0052857702</c:v>
                </c:pt>
                <c:pt idx="43">
                  <c:v>0.0052857702</c:v>
                </c:pt>
                <c:pt idx="44">
                  <c:v>0.0052857702</c:v>
                </c:pt>
                <c:pt idx="45">
                  <c:v>0.0052857702</c:v>
                </c:pt>
                <c:pt idx="46">
                  <c:v>0.0052857702</c:v>
                </c:pt>
                <c:pt idx="47">
                  <c:v>0.0052857702</c:v>
                </c:pt>
                <c:pt idx="48">
                  <c:v>0.0052857702</c:v>
                </c:pt>
                <c:pt idx="49">
                  <c:v>0.0052857702</c:v>
                </c:pt>
                <c:pt idx="50">
                  <c:v>0.0052857702</c:v>
                </c:pt>
                <c:pt idx="51">
                  <c:v>0.0052857702</c:v>
                </c:pt>
                <c:pt idx="52">
                  <c:v>0.0052857702</c:v>
                </c:pt>
                <c:pt idx="53">
                  <c:v>0.0052857702</c:v>
                </c:pt>
                <c:pt idx="54">
                  <c:v>0.0052857702</c:v>
                </c:pt>
                <c:pt idx="55">
                  <c:v>0.0052857702</c:v>
                </c:pt>
                <c:pt idx="56">
                  <c:v>0.0052857702</c:v>
                </c:pt>
                <c:pt idx="57">
                  <c:v>0.0052857702</c:v>
                </c:pt>
                <c:pt idx="58">
                  <c:v>0.0052857702</c:v>
                </c:pt>
                <c:pt idx="59">
                  <c:v>0.0052857702</c:v>
                </c:pt>
                <c:pt idx="60">
                  <c:v>0.0052857702</c:v>
                </c:pt>
                <c:pt idx="61">
                  <c:v>0.0052857702</c:v>
                </c:pt>
                <c:pt idx="62">
                  <c:v>0.0052857702</c:v>
                </c:pt>
                <c:pt idx="63">
                  <c:v>0.0052857702</c:v>
                </c:pt>
                <c:pt idx="64">
                  <c:v>0.0052857702</c:v>
                </c:pt>
                <c:pt idx="65">
                  <c:v>0.0052857702</c:v>
                </c:pt>
                <c:pt idx="66">
                  <c:v>0.0052857702</c:v>
                </c:pt>
                <c:pt idx="67">
                  <c:v>0.0052857702</c:v>
                </c:pt>
                <c:pt idx="68">
                  <c:v>0.0052857702</c:v>
                </c:pt>
                <c:pt idx="69">
                  <c:v>0.0052857702</c:v>
                </c:pt>
                <c:pt idx="70">
                  <c:v>0.0052857702</c:v>
                </c:pt>
                <c:pt idx="71">
                  <c:v>0.0052857702</c:v>
                </c:pt>
                <c:pt idx="72">
                  <c:v>0.0052857702</c:v>
                </c:pt>
                <c:pt idx="73">
                  <c:v>0.0052857702</c:v>
                </c:pt>
                <c:pt idx="74">
                  <c:v>0.0052857702</c:v>
                </c:pt>
                <c:pt idx="75">
                  <c:v>0.0052857702</c:v>
                </c:pt>
                <c:pt idx="76">
                  <c:v>0.0052857702</c:v>
                </c:pt>
                <c:pt idx="77">
                  <c:v>0.0052857702</c:v>
                </c:pt>
                <c:pt idx="78">
                  <c:v>0.0052857702</c:v>
                </c:pt>
                <c:pt idx="79">
                  <c:v>0.0052857702</c:v>
                </c:pt>
                <c:pt idx="80">
                  <c:v>0.0052857702</c:v>
                </c:pt>
                <c:pt idx="81">
                  <c:v>0.0052857702</c:v>
                </c:pt>
                <c:pt idx="82">
                  <c:v>0.0052857702</c:v>
                </c:pt>
                <c:pt idx="83">
                  <c:v>0.0052857702</c:v>
                </c:pt>
                <c:pt idx="84">
                  <c:v>0.0052857702</c:v>
                </c:pt>
                <c:pt idx="85">
                  <c:v>0.0052857702</c:v>
                </c:pt>
                <c:pt idx="86">
                  <c:v>0.0052857702</c:v>
                </c:pt>
                <c:pt idx="87">
                  <c:v>0.0052857702</c:v>
                </c:pt>
                <c:pt idx="88">
                  <c:v>0.0052857702</c:v>
                </c:pt>
                <c:pt idx="89">
                  <c:v>0.0052857702</c:v>
                </c:pt>
                <c:pt idx="90">
                  <c:v>0.0052857702</c:v>
                </c:pt>
                <c:pt idx="91">
                  <c:v>0.0052857702</c:v>
                </c:pt>
                <c:pt idx="92">
                  <c:v>0.0052857702</c:v>
                </c:pt>
                <c:pt idx="93">
                  <c:v>0.0052857702</c:v>
                </c:pt>
                <c:pt idx="94">
                  <c:v>0.0052857702</c:v>
                </c:pt>
                <c:pt idx="95">
                  <c:v>0.0052857702</c:v>
                </c:pt>
                <c:pt idx="96">
                  <c:v>0.0066085285</c:v>
                </c:pt>
                <c:pt idx="97">
                  <c:v>0.0066085285</c:v>
                </c:pt>
                <c:pt idx="98">
                  <c:v>0.0066085285</c:v>
                </c:pt>
                <c:pt idx="99">
                  <c:v>0.0066085285</c:v>
                </c:pt>
                <c:pt idx="100">
                  <c:v>0.0079312867</c:v>
                </c:pt>
                <c:pt idx="101">
                  <c:v>0.0079312867</c:v>
                </c:pt>
                <c:pt idx="102">
                  <c:v>0.0079312867</c:v>
                </c:pt>
                <c:pt idx="103">
                  <c:v>0.0079312867</c:v>
                </c:pt>
                <c:pt idx="104">
                  <c:v>0.0079312867</c:v>
                </c:pt>
                <c:pt idx="105">
                  <c:v>0.0079312867</c:v>
                </c:pt>
                <c:pt idx="106">
                  <c:v>0.0079312867</c:v>
                </c:pt>
                <c:pt idx="107">
                  <c:v>0.0079312867</c:v>
                </c:pt>
                <c:pt idx="108">
                  <c:v>0.0079312867</c:v>
                </c:pt>
                <c:pt idx="109">
                  <c:v>0.0079312867</c:v>
                </c:pt>
                <c:pt idx="110">
                  <c:v>0.0079312867</c:v>
                </c:pt>
                <c:pt idx="111">
                  <c:v>0.0079312867</c:v>
                </c:pt>
                <c:pt idx="112">
                  <c:v>0.0079312867</c:v>
                </c:pt>
                <c:pt idx="113">
                  <c:v>0.0079312867</c:v>
                </c:pt>
                <c:pt idx="114">
                  <c:v>0.0079312867</c:v>
                </c:pt>
                <c:pt idx="115">
                  <c:v>0.0079312867</c:v>
                </c:pt>
                <c:pt idx="116">
                  <c:v>0.0079312867</c:v>
                </c:pt>
                <c:pt idx="117">
                  <c:v>0.0092575818</c:v>
                </c:pt>
                <c:pt idx="118">
                  <c:v>0.0092575818</c:v>
                </c:pt>
                <c:pt idx="119">
                  <c:v>0.0092575818</c:v>
                </c:pt>
                <c:pt idx="120">
                  <c:v>0.0092575818</c:v>
                </c:pt>
                <c:pt idx="121">
                  <c:v>0.0092575818</c:v>
                </c:pt>
                <c:pt idx="122">
                  <c:v>0.0092575818</c:v>
                </c:pt>
                <c:pt idx="123">
                  <c:v>0.0092575818</c:v>
                </c:pt>
                <c:pt idx="124">
                  <c:v>0.0092575818</c:v>
                </c:pt>
                <c:pt idx="125">
                  <c:v>0.0092575818</c:v>
                </c:pt>
                <c:pt idx="126">
                  <c:v>0.0092575818</c:v>
                </c:pt>
                <c:pt idx="127">
                  <c:v>0.0092575818</c:v>
                </c:pt>
                <c:pt idx="128">
                  <c:v>0.0092575818</c:v>
                </c:pt>
                <c:pt idx="129">
                  <c:v>0.0092575818</c:v>
                </c:pt>
                <c:pt idx="130">
                  <c:v>0.0092575818</c:v>
                </c:pt>
                <c:pt idx="131">
                  <c:v>0.0092575818</c:v>
                </c:pt>
                <c:pt idx="132">
                  <c:v>0.0092575818</c:v>
                </c:pt>
                <c:pt idx="133">
                  <c:v>0.0092575818</c:v>
                </c:pt>
                <c:pt idx="134">
                  <c:v>0.0092575818</c:v>
                </c:pt>
                <c:pt idx="135">
                  <c:v>0.0092575818</c:v>
                </c:pt>
                <c:pt idx="136">
                  <c:v>0.0092575818</c:v>
                </c:pt>
                <c:pt idx="137">
                  <c:v>0.0092575818</c:v>
                </c:pt>
                <c:pt idx="138">
                  <c:v>0.0092575818</c:v>
                </c:pt>
                <c:pt idx="139">
                  <c:v>0.0092575818</c:v>
                </c:pt>
                <c:pt idx="140">
                  <c:v>0.0092575818</c:v>
                </c:pt>
                <c:pt idx="141">
                  <c:v>0.0092575818</c:v>
                </c:pt>
                <c:pt idx="142">
                  <c:v>0.0092575818</c:v>
                </c:pt>
                <c:pt idx="143">
                  <c:v>0.0105856548</c:v>
                </c:pt>
                <c:pt idx="144">
                  <c:v>0.0105856548</c:v>
                </c:pt>
                <c:pt idx="145">
                  <c:v>0.0105856548</c:v>
                </c:pt>
                <c:pt idx="146">
                  <c:v>0.0105856548</c:v>
                </c:pt>
                <c:pt idx="147">
                  <c:v>0.0119137277</c:v>
                </c:pt>
                <c:pt idx="148">
                  <c:v>0.0119137277</c:v>
                </c:pt>
                <c:pt idx="149">
                  <c:v>0.0119137277</c:v>
                </c:pt>
                <c:pt idx="150">
                  <c:v>0.0119137277</c:v>
                </c:pt>
                <c:pt idx="151">
                  <c:v>0.0132418007</c:v>
                </c:pt>
                <c:pt idx="152">
                  <c:v>0.0132418007</c:v>
                </c:pt>
                <c:pt idx="153">
                  <c:v>0.0132418007</c:v>
                </c:pt>
                <c:pt idx="154">
                  <c:v>0.0132418007</c:v>
                </c:pt>
                <c:pt idx="155">
                  <c:v>0.0132418007</c:v>
                </c:pt>
                <c:pt idx="156">
                  <c:v>0.0132418007</c:v>
                </c:pt>
                <c:pt idx="157">
                  <c:v>0.0132418007</c:v>
                </c:pt>
                <c:pt idx="158">
                  <c:v>0.0132418007</c:v>
                </c:pt>
                <c:pt idx="159">
                  <c:v>0.0132418007</c:v>
                </c:pt>
                <c:pt idx="160">
                  <c:v>0.0145698736</c:v>
                </c:pt>
                <c:pt idx="161">
                  <c:v>0.0158979465</c:v>
                </c:pt>
                <c:pt idx="162">
                  <c:v>0.0158979465</c:v>
                </c:pt>
                <c:pt idx="163">
                  <c:v>0.0158979465</c:v>
                </c:pt>
                <c:pt idx="164">
                  <c:v>0.0158979465</c:v>
                </c:pt>
                <c:pt idx="165">
                  <c:v>0.0158979465</c:v>
                </c:pt>
                <c:pt idx="166">
                  <c:v>0.0158979465</c:v>
                </c:pt>
                <c:pt idx="167">
                  <c:v>0.0158979465</c:v>
                </c:pt>
                <c:pt idx="168">
                  <c:v>0.0158979465</c:v>
                </c:pt>
                <c:pt idx="169">
                  <c:v>0.0158979465</c:v>
                </c:pt>
                <c:pt idx="170">
                  <c:v>0.0158979465</c:v>
                </c:pt>
                <c:pt idx="171">
                  <c:v>0.0158979465</c:v>
                </c:pt>
                <c:pt idx="172">
                  <c:v>0.0158979465</c:v>
                </c:pt>
                <c:pt idx="173">
                  <c:v>0.0158979465</c:v>
                </c:pt>
                <c:pt idx="174">
                  <c:v>0.0158979465</c:v>
                </c:pt>
                <c:pt idx="175">
                  <c:v>0.0158979465</c:v>
                </c:pt>
                <c:pt idx="176">
                  <c:v>0.0158979465</c:v>
                </c:pt>
                <c:pt idx="177">
                  <c:v>0.0158979465</c:v>
                </c:pt>
                <c:pt idx="178">
                  <c:v>0.0172278142</c:v>
                </c:pt>
                <c:pt idx="179">
                  <c:v>0.0172278142</c:v>
                </c:pt>
                <c:pt idx="180">
                  <c:v>0.0172278142</c:v>
                </c:pt>
                <c:pt idx="181">
                  <c:v>0.0172278142</c:v>
                </c:pt>
                <c:pt idx="182">
                  <c:v>0.0172278142</c:v>
                </c:pt>
                <c:pt idx="183">
                  <c:v>0.0172278142</c:v>
                </c:pt>
                <c:pt idx="184">
                  <c:v>0.0198875495</c:v>
                </c:pt>
                <c:pt idx="185">
                  <c:v>0.0198875495</c:v>
                </c:pt>
                <c:pt idx="186">
                  <c:v>0.0198875495</c:v>
                </c:pt>
                <c:pt idx="187">
                  <c:v>0.0198875495</c:v>
                </c:pt>
                <c:pt idx="188">
                  <c:v>0.0198875495</c:v>
                </c:pt>
                <c:pt idx="189">
                  <c:v>0.0198875495</c:v>
                </c:pt>
                <c:pt idx="190">
                  <c:v>0.0198875495</c:v>
                </c:pt>
                <c:pt idx="191">
                  <c:v>0.0198875495</c:v>
                </c:pt>
                <c:pt idx="192">
                  <c:v>0.0198875495</c:v>
                </c:pt>
                <c:pt idx="193">
                  <c:v>0.0198875495</c:v>
                </c:pt>
                <c:pt idx="194">
                  <c:v>0.0198875495</c:v>
                </c:pt>
                <c:pt idx="195">
                  <c:v>0.0212174171</c:v>
                </c:pt>
                <c:pt idx="196">
                  <c:v>0.0212174171</c:v>
                </c:pt>
                <c:pt idx="197">
                  <c:v>0.0212174171</c:v>
                </c:pt>
                <c:pt idx="198">
                  <c:v>0.0212174171</c:v>
                </c:pt>
                <c:pt idx="199">
                  <c:v>0.0212174171</c:v>
                </c:pt>
                <c:pt idx="200">
                  <c:v>0.0212174171</c:v>
                </c:pt>
                <c:pt idx="201">
                  <c:v>0.0212174171</c:v>
                </c:pt>
                <c:pt idx="202">
                  <c:v>0.0212174171</c:v>
                </c:pt>
                <c:pt idx="203">
                  <c:v>0.0212174171</c:v>
                </c:pt>
                <c:pt idx="204">
                  <c:v>0.0212174171</c:v>
                </c:pt>
                <c:pt idx="205">
                  <c:v>0.0212174171</c:v>
                </c:pt>
                <c:pt idx="206">
                  <c:v>0.0212174171</c:v>
                </c:pt>
                <c:pt idx="207">
                  <c:v>0.0212174171</c:v>
                </c:pt>
                <c:pt idx="208">
                  <c:v>0.0225490941</c:v>
                </c:pt>
                <c:pt idx="209">
                  <c:v>0.0225490941</c:v>
                </c:pt>
                <c:pt idx="210">
                  <c:v>0.0225490941</c:v>
                </c:pt>
                <c:pt idx="211">
                  <c:v>0.0225490941</c:v>
                </c:pt>
                <c:pt idx="212">
                  <c:v>0.0225490941</c:v>
                </c:pt>
                <c:pt idx="213">
                  <c:v>0.0225490941</c:v>
                </c:pt>
                <c:pt idx="214">
                  <c:v>0.0225490941</c:v>
                </c:pt>
                <c:pt idx="215">
                  <c:v>0.0225490941</c:v>
                </c:pt>
                <c:pt idx="216">
                  <c:v>0.0225490941</c:v>
                </c:pt>
                <c:pt idx="217">
                  <c:v>0.0225490941</c:v>
                </c:pt>
                <c:pt idx="218">
                  <c:v>0.0225490941</c:v>
                </c:pt>
                <c:pt idx="219">
                  <c:v>0.0225490941</c:v>
                </c:pt>
                <c:pt idx="220">
                  <c:v>0.0225490941</c:v>
                </c:pt>
                <c:pt idx="221">
                  <c:v>0.0225490941</c:v>
                </c:pt>
                <c:pt idx="222">
                  <c:v>0.0225490941</c:v>
                </c:pt>
                <c:pt idx="223">
                  <c:v>0.0225490941</c:v>
                </c:pt>
                <c:pt idx="224">
                  <c:v>0.0225490941</c:v>
                </c:pt>
                <c:pt idx="225">
                  <c:v>0.0225490941</c:v>
                </c:pt>
                <c:pt idx="226">
                  <c:v>0.0225490941</c:v>
                </c:pt>
                <c:pt idx="227">
                  <c:v>0.0225490941</c:v>
                </c:pt>
                <c:pt idx="228">
                  <c:v>0.0225490941</c:v>
                </c:pt>
                <c:pt idx="229">
                  <c:v>0.0225490941</c:v>
                </c:pt>
                <c:pt idx="230">
                  <c:v>0.0225490941</c:v>
                </c:pt>
                <c:pt idx="231">
                  <c:v>0.0225490941</c:v>
                </c:pt>
                <c:pt idx="232">
                  <c:v>0.0225490941</c:v>
                </c:pt>
                <c:pt idx="233">
                  <c:v>0.0225490941</c:v>
                </c:pt>
                <c:pt idx="234">
                  <c:v>0.0225490941</c:v>
                </c:pt>
                <c:pt idx="235">
                  <c:v>0.0225490941</c:v>
                </c:pt>
                <c:pt idx="236">
                  <c:v>0.0238807711</c:v>
                </c:pt>
                <c:pt idx="237">
                  <c:v>0.0238807711</c:v>
                </c:pt>
                <c:pt idx="238">
                  <c:v>0.0238807711</c:v>
                </c:pt>
                <c:pt idx="239">
                  <c:v>0.0238807711</c:v>
                </c:pt>
                <c:pt idx="240">
                  <c:v>0.0238807711</c:v>
                </c:pt>
                <c:pt idx="241">
                  <c:v>0.0238807711</c:v>
                </c:pt>
                <c:pt idx="242">
                  <c:v>0.0238807711</c:v>
                </c:pt>
                <c:pt idx="243">
                  <c:v>0.0238807711</c:v>
                </c:pt>
                <c:pt idx="244">
                  <c:v>0.0238807711</c:v>
                </c:pt>
                <c:pt idx="245">
                  <c:v>0.0238807711</c:v>
                </c:pt>
                <c:pt idx="246">
                  <c:v>0.0238807711</c:v>
                </c:pt>
                <c:pt idx="247">
                  <c:v>0.0238807711</c:v>
                </c:pt>
                <c:pt idx="248">
                  <c:v>0.0238807711</c:v>
                </c:pt>
                <c:pt idx="249">
                  <c:v>0.0238807711</c:v>
                </c:pt>
                <c:pt idx="250">
                  <c:v>0.0238807711</c:v>
                </c:pt>
                <c:pt idx="251">
                  <c:v>0.0238807711</c:v>
                </c:pt>
                <c:pt idx="252">
                  <c:v>0.0238807711</c:v>
                </c:pt>
                <c:pt idx="253">
                  <c:v>0.0238807711</c:v>
                </c:pt>
                <c:pt idx="254">
                  <c:v>0.0238807711</c:v>
                </c:pt>
                <c:pt idx="255">
                  <c:v>0.0238807711</c:v>
                </c:pt>
                <c:pt idx="256">
                  <c:v>0.0238807711</c:v>
                </c:pt>
                <c:pt idx="257">
                  <c:v>0.0238807711</c:v>
                </c:pt>
                <c:pt idx="258">
                  <c:v>0.0238807711</c:v>
                </c:pt>
                <c:pt idx="259">
                  <c:v>0.0238807711</c:v>
                </c:pt>
                <c:pt idx="260">
                  <c:v>0.0238807711</c:v>
                </c:pt>
                <c:pt idx="261">
                  <c:v>0.0238807711</c:v>
                </c:pt>
                <c:pt idx="262">
                  <c:v>0.0238807711</c:v>
                </c:pt>
                <c:pt idx="263">
                  <c:v>0.0238807711</c:v>
                </c:pt>
                <c:pt idx="264">
                  <c:v>0.0238807711</c:v>
                </c:pt>
                <c:pt idx="265">
                  <c:v>0.0238807711</c:v>
                </c:pt>
                <c:pt idx="266">
                  <c:v>0.0238807711</c:v>
                </c:pt>
                <c:pt idx="267">
                  <c:v>0.0238807711</c:v>
                </c:pt>
                <c:pt idx="268">
                  <c:v>0.0238807711</c:v>
                </c:pt>
                <c:pt idx="269">
                  <c:v>0.0238807711</c:v>
                </c:pt>
                <c:pt idx="270">
                  <c:v>0.0238807711</c:v>
                </c:pt>
                <c:pt idx="271">
                  <c:v>0.0238807711</c:v>
                </c:pt>
                <c:pt idx="272">
                  <c:v>0.0238807711</c:v>
                </c:pt>
                <c:pt idx="273">
                  <c:v>0.0238807711</c:v>
                </c:pt>
                <c:pt idx="274">
                  <c:v>0.0238807711</c:v>
                </c:pt>
                <c:pt idx="275">
                  <c:v>0.0238807711</c:v>
                </c:pt>
                <c:pt idx="276">
                  <c:v>0.0238807711</c:v>
                </c:pt>
                <c:pt idx="277">
                  <c:v>0.0238807711</c:v>
                </c:pt>
                <c:pt idx="278">
                  <c:v>0.0238807711</c:v>
                </c:pt>
                <c:pt idx="279">
                  <c:v>0.0238807711</c:v>
                </c:pt>
                <c:pt idx="280">
                  <c:v>0.0238807711</c:v>
                </c:pt>
                <c:pt idx="281">
                  <c:v>0.0238807711</c:v>
                </c:pt>
                <c:pt idx="282">
                  <c:v>0.0238807711</c:v>
                </c:pt>
                <c:pt idx="283">
                  <c:v>0.0238807711</c:v>
                </c:pt>
                <c:pt idx="284">
                  <c:v>0.0238807711</c:v>
                </c:pt>
                <c:pt idx="285">
                  <c:v>0.0238807711</c:v>
                </c:pt>
                <c:pt idx="286">
                  <c:v>0.0238807711</c:v>
                </c:pt>
                <c:pt idx="287">
                  <c:v>0.0238807711</c:v>
                </c:pt>
                <c:pt idx="288">
                  <c:v>0.0238807711</c:v>
                </c:pt>
                <c:pt idx="289">
                  <c:v>0.0238807711</c:v>
                </c:pt>
                <c:pt idx="290">
                  <c:v>0.0238807711</c:v>
                </c:pt>
                <c:pt idx="291">
                  <c:v>0.0238807711</c:v>
                </c:pt>
                <c:pt idx="292">
                  <c:v>0.0238807711</c:v>
                </c:pt>
                <c:pt idx="293">
                  <c:v>0.0238807711</c:v>
                </c:pt>
                <c:pt idx="294">
                  <c:v>0.0238807711</c:v>
                </c:pt>
                <c:pt idx="295">
                  <c:v>0.0238807711</c:v>
                </c:pt>
                <c:pt idx="296">
                  <c:v>0.0238807711</c:v>
                </c:pt>
                <c:pt idx="297">
                  <c:v>0.0238807711</c:v>
                </c:pt>
                <c:pt idx="298">
                  <c:v>0.0238807711</c:v>
                </c:pt>
                <c:pt idx="299">
                  <c:v>0.0238807711</c:v>
                </c:pt>
                <c:pt idx="300">
                  <c:v>0.0238807711</c:v>
                </c:pt>
                <c:pt idx="301">
                  <c:v>0.0238807711</c:v>
                </c:pt>
                <c:pt idx="302">
                  <c:v>0.0238807711</c:v>
                </c:pt>
                <c:pt idx="303">
                  <c:v>0.0238807711</c:v>
                </c:pt>
                <c:pt idx="304">
                  <c:v>0.0238807711</c:v>
                </c:pt>
                <c:pt idx="305">
                  <c:v>0.0238807711</c:v>
                </c:pt>
                <c:pt idx="306">
                  <c:v>0.0238807711</c:v>
                </c:pt>
                <c:pt idx="307">
                  <c:v>0.0238807711</c:v>
                </c:pt>
                <c:pt idx="308">
                  <c:v>0.0252142673</c:v>
                </c:pt>
                <c:pt idx="309">
                  <c:v>0.0252142673</c:v>
                </c:pt>
                <c:pt idx="310">
                  <c:v>0.0252142673</c:v>
                </c:pt>
                <c:pt idx="311">
                  <c:v>0.0252142673</c:v>
                </c:pt>
                <c:pt idx="312">
                  <c:v>0.0252142673</c:v>
                </c:pt>
                <c:pt idx="313">
                  <c:v>0.0252142673</c:v>
                </c:pt>
                <c:pt idx="314">
                  <c:v>0.0252142673</c:v>
                </c:pt>
                <c:pt idx="315">
                  <c:v>0.0252142673</c:v>
                </c:pt>
                <c:pt idx="316">
                  <c:v>0.0252142673</c:v>
                </c:pt>
                <c:pt idx="317">
                  <c:v>0.0252142673</c:v>
                </c:pt>
                <c:pt idx="318">
                  <c:v>0.0252142673</c:v>
                </c:pt>
                <c:pt idx="319">
                  <c:v>0.0252142673</c:v>
                </c:pt>
                <c:pt idx="320">
                  <c:v>0.0265477635</c:v>
                </c:pt>
                <c:pt idx="321">
                  <c:v>0.0265477635</c:v>
                </c:pt>
                <c:pt idx="322">
                  <c:v>0.0265477635</c:v>
                </c:pt>
                <c:pt idx="323">
                  <c:v>0.0278812597</c:v>
                </c:pt>
                <c:pt idx="324">
                  <c:v>0.0278812597</c:v>
                </c:pt>
                <c:pt idx="325">
                  <c:v>0.0278812597</c:v>
                </c:pt>
                <c:pt idx="326">
                  <c:v>0.0278812597</c:v>
                </c:pt>
                <c:pt idx="327">
                  <c:v>0.0278812597</c:v>
                </c:pt>
                <c:pt idx="328">
                  <c:v>0.0278812597</c:v>
                </c:pt>
                <c:pt idx="329">
                  <c:v>0.0278812597</c:v>
                </c:pt>
                <c:pt idx="330">
                  <c:v>0.0278812597</c:v>
                </c:pt>
                <c:pt idx="331">
                  <c:v>0.0278812597</c:v>
                </c:pt>
                <c:pt idx="332">
                  <c:v>0.0278812597</c:v>
                </c:pt>
                <c:pt idx="333">
                  <c:v>0.0278812597</c:v>
                </c:pt>
                <c:pt idx="334">
                  <c:v>0.0278812597</c:v>
                </c:pt>
                <c:pt idx="335">
                  <c:v>0.0278812597</c:v>
                </c:pt>
                <c:pt idx="336">
                  <c:v>0.0278812597</c:v>
                </c:pt>
                <c:pt idx="337">
                  <c:v>0.0278812597</c:v>
                </c:pt>
                <c:pt idx="338">
                  <c:v>0.0278812597</c:v>
                </c:pt>
                <c:pt idx="339">
                  <c:v>0.0278812597</c:v>
                </c:pt>
                <c:pt idx="340">
                  <c:v>0.0278812597</c:v>
                </c:pt>
                <c:pt idx="341">
                  <c:v>0.0278812597</c:v>
                </c:pt>
                <c:pt idx="342">
                  <c:v>0.0278812597</c:v>
                </c:pt>
                <c:pt idx="343">
                  <c:v>0.0278812597</c:v>
                </c:pt>
                <c:pt idx="344">
                  <c:v>0.0278812597</c:v>
                </c:pt>
                <c:pt idx="345">
                  <c:v>0.0278812597</c:v>
                </c:pt>
                <c:pt idx="346">
                  <c:v>0.0278812597</c:v>
                </c:pt>
                <c:pt idx="347">
                  <c:v>0.0278812597</c:v>
                </c:pt>
                <c:pt idx="348">
                  <c:v>0.0278812597</c:v>
                </c:pt>
                <c:pt idx="349">
                  <c:v>0.0278812597</c:v>
                </c:pt>
                <c:pt idx="350">
                  <c:v>0.0278812597</c:v>
                </c:pt>
                <c:pt idx="351">
                  <c:v>0.0278812597</c:v>
                </c:pt>
                <c:pt idx="352">
                  <c:v>0.0278812597</c:v>
                </c:pt>
                <c:pt idx="353">
                  <c:v>0.0278812597</c:v>
                </c:pt>
                <c:pt idx="354">
                  <c:v>0.0278812597</c:v>
                </c:pt>
                <c:pt idx="355">
                  <c:v>0.0278812597</c:v>
                </c:pt>
                <c:pt idx="356">
                  <c:v>0.0278812597</c:v>
                </c:pt>
                <c:pt idx="357">
                  <c:v>0.0278812597</c:v>
                </c:pt>
                <c:pt idx="358">
                  <c:v>0.0278812597</c:v>
                </c:pt>
                <c:pt idx="359">
                  <c:v>0.0278812597</c:v>
                </c:pt>
                <c:pt idx="360">
                  <c:v>0.0278812597</c:v>
                </c:pt>
                <c:pt idx="361">
                  <c:v>0.0278812597</c:v>
                </c:pt>
                <c:pt idx="362">
                  <c:v>0.0278812597</c:v>
                </c:pt>
                <c:pt idx="363">
                  <c:v>0.0278812597</c:v>
                </c:pt>
                <c:pt idx="364">
                  <c:v>0.0278812597</c:v>
                </c:pt>
                <c:pt idx="365">
                  <c:v>0.0278812597</c:v>
                </c:pt>
                <c:pt idx="366">
                  <c:v>0.0278812597</c:v>
                </c:pt>
                <c:pt idx="367">
                  <c:v>0.0278812597</c:v>
                </c:pt>
                <c:pt idx="368">
                  <c:v>0.0278812597</c:v>
                </c:pt>
                <c:pt idx="369">
                  <c:v>0.0278812597</c:v>
                </c:pt>
                <c:pt idx="370">
                  <c:v>0.0292202662</c:v>
                </c:pt>
                <c:pt idx="371">
                  <c:v>0.0292202662</c:v>
                </c:pt>
                <c:pt idx="372">
                  <c:v>0.0292202662</c:v>
                </c:pt>
                <c:pt idx="373">
                  <c:v>0.0292202662</c:v>
                </c:pt>
                <c:pt idx="374">
                  <c:v>0.0292202662</c:v>
                </c:pt>
                <c:pt idx="375">
                  <c:v>0.0292202662</c:v>
                </c:pt>
                <c:pt idx="376">
                  <c:v>0.0292202662</c:v>
                </c:pt>
                <c:pt idx="377">
                  <c:v>0.0292202662</c:v>
                </c:pt>
                <c:pt idx="378">
                  <c:v>0.0292202662</c:v>
                </c:pt>
                <c:pt idx="379">
                  <c:v>0.0292202662</c:v>
                </c:pt>
                <c:pt idx="380">
                  <c:v>0.0292202662</c:v>
                </c:pt>
                <c:pt idx="381">
                  <c:v>0.0292202662</c:v>
                </c:pt>
                <c:pt idx="382">
                  <c:v>0.0292202662</c:v>
                </c:pt>
                <c:pt idx="383">
                  <c:v>0.0292202662</c:v>
                </c:pt>
                <c:pt idx="384">
                  <c:v>0.0292202662</c:v>
                </c:pt>
                <c:pt idx="385">
                  <c:v>0.0292202662</c:v>
                </c:pt>
                <c:pt idx="386">
                  <c:v>0.0292202662</c:v>
                </c:pt>
                <c:pt idx="387">
                  <c:v>0.0292202662</c:v>
                </c:pt>
                <c:pt idx="388">
                  <c:v>0.0292202662</c:v>
                </c:pt>
                <c:pt idx="389">
                  <c:v>0.0292202662</c:v>
                </c:pt>
                <c:pt idx="390">
                  <c:v>0.0292202662</c:v>
                </c:pt>
                <c:pt idx="391">
                  <c:v>0.0292202662</c:v>
                </c:pt>
                <c:pt idx="392">
                  <c:v>0.0305592728</c:v>
                </c:pt>
                <c:pt idx="393">
                  <c:v>0.0305592728</c:v>
                </c:pt>
                <c:pt idx="394">
                  <c:v>0.0305592728</c:v>
                </c:pt>
                <c:pt idx="395">
                  <c:v>0.0318982793</c:v>
                </c:pt>
                <c:pt idx="396">
                  <c:v>0.0318982793</c:v>
                </c:pt>
                <c:pt idx="397">
                  <c:v>0.0318982793</c:v>
                </c:pt>
                <c:pt idx="398">
                  <c:v>0.0318982793</c:v>
                </c:pt>
                <c:pt idx="399">
                  <c:v>0.0318982793</c:v>
                </c:pt>
                <c:pt idx="400">
                  <c:v>0.0318982793</c:v>
                </c:pt>
                <c:pt idx="401">
                  <c:v>0.0318982793</c:v>
                </c:pt>
                <c:pt idx="402">
                  <c:v>0.0318982793</c:v>
                </c:pt>
                <c:pt idx="403">
                  <c:v>0.0318982793</c:v>
                </c:pt>
                <c:pt idx="404">
                  <c:v>0.0318982793</c:v>
                </c:pt>
                <c:pt idx="405">
                  <c:v>0.0318982793</c:v>
                </c:pt>
                <c:pt idx="406">
                  <c:v>0.0318982793</c:v>
                </c:pt>
                <c:pt idx="407">
                  <c:v>0.0332372858</c:v>
                </c:pt>
                <c:pt idx="408">
                  <c:v>0.0332372858</c:v>
                </c:pt>
                <c:pt idx="409">
                  <c:v>0.0332372858</c:v>
                </c:pt>
                <c:pt idx="410">
                  <c:v>0.0332372858</c:v>
                </c:pt>
                <c:pt idx="411">
                  <c:v>0.0332372858</c:v>
                </c:pt>
                <c:pt idx="412">
                  <c:v>0.0332372858</c:v>
                </c:pt>
                <c:pt idx="413">
                  <c:v>0.0332372858</c:v>
                </c:pt>
                <c:pt idx="414">
                  <c:v>0.0332372858</c:v>
                </c:pt>
                <c:pt idx="415">
                  <c:v>0.0332372858</c:v>
                </c:pt>
                <c:pt idx="416">
                  <c:v>0.0332372858</c:v>
                </c:pt>
                <c:pt idx="417">
                  <c:v>0.0332372858</c:v>
                </c:pt>
                <c:pt idx="418">
                  <c:v>0.0332372858</c:v>
                </c:pt>
                <c:pt idx="419">
                  <c:v>0.0332372858</c:v>
                </c:pt>
                <c:pt idx="420">
                  <c:v>0.0332372858</c:v>
                </c:pt>
                <c:pt idx="421">
                  <c:v>0.0345762924</c:v>
                </c:pt>
                <c:pt idx="422">
                  <c:v>0.0345762924</c:v>
                </c:pt>
                <c:pt idx="423">
                  <c:v>0.0345762924</c:v>
                </c:pt>
                <c:pt idx="424">
                  <c:v>0.0345762924</c:v>
                </c:pt>
                <c:pt idx="425">
                  <c:v>0.0345762924</c:v>
                </c:pt>
                <c:pt idx="426">
                  <c:v>0.0345762924</c:v>
                </c:pt>
                <c:pt idx="427">
                  <c:v>0.0345762924</c:v>
                </c:pt>
                <c:pt idx="428">
                  <c:v>0.0345762924</c:v>
                </c:pt>
                <c:pt idx="429">
                  <c:v>0.0345762924</c:v>
                </c:pt>
                <c:pt idx="430">
                  <c:v>0.0345762924</c:v>
                </c:pt>
                <c:pt idx="431">
                  <c:v>0.0345762924</c:v>
                </c:pt>
                <c:pt idx="432">
                  <c:v>0.0345762924</c:v>
                </c:pt>
                <c:pt idx="433">
                  <c:v>0.0345762924</c:v>
                </c:pt>
                <c:pt idx="434">
                  <c:v>0.0345762924</c:v>
                </c:pt>
                <c:pt idx="435">
                  <c:v>0.0345762924</c:v>
                </c:pt>
                <c:pt idx="436">
                  <c:v>0.0345762924</c:v>
                </c:pt>
                <c:pt idx="437">
                  <c:v>0.0345762924</c:v>
                </c:pt>
                <c:pt idx="438">
                  <c:v>0.0345762924</c:v>
                </c:pt>
                <c:pt idx="439">
                  <c:v>0.0345762924</c:v>
                </c:pt>
                <c:pt idx="440">
                  <c:v>0.0345762924</c:v>
                </c:pt>
                <c:pt idx="441">
                  <c:v>0.0345762924</c:v>
                </c:pt>
                <c:pt idx="442">
                  <c:v>0.0345762924</c:v>
                </c:pt>
                <c:pt idx="443">
                  <c:v>0.0345762924</c:v>
                </c:pt>
                <c:pt idx="444">
                  <c:v>0.0345762924</c:v>
                </c:pt>
                <c:pt idx="445">
                  <c:v>0.0345762924</c:v>
                </c:pt>
                <c:pt idx="446">
                  <c:v>0.0345762924</c:v>
                </c:pt>
                <c:pt idx="447">
                  <c:v>0.0345762924</c:v>
                </c:pt>
                <c:pt idx="448">
                  <c:v>0.0345762924</c:v>
                </c:pt>
                <c:pt idx="449">
                  <c:v>0.0345762924</c:v>
                </c:pt>
                <c:pt idx="450">
                  <c:v>0.0345762924</c:v>
                </c:pt>
                <c:pt idx="451">
                  <c:v>0.0345762924</c:v>
                </c:pt>
                <c:pt idx="452">
                  <c:v>0.0345762924</c:v>
                </c:pt>
                <c:pt idx="453">
                  <c:v>0.0345762924</c:v>
                </c:pt>
                <c:pt idx="454">
                  <c:v>0.0345762924</c:v>
                </c:pt>
                <c:pt idx="455">
                  <c:v>0.0345762924</c:v>
                </c:pt>
                <c:pt idx="456">
                  <c:v>0.0345762924</c:v>
                </c:pt>
                <c:pt idx="457">
                  <c:v>0.0345762924</c:v>
                </c:pt>
                <c:pt idx="458">
                  <c:v>0.0345762924</c:v>
                </c:pt>
                <c:pt idx="459">
                  <c:v>0.0359190235</c:v>
                </c:pt>
                <c:pt idx="460">
                  <c:v>0.0359190235</c:v>
                </c:pt>
                <c:pt idx="461">
                  <c:v>0.0359190235</c:v>
                </c:pt>
                <c:pt idx="462">
                  <c:v>0.0359190235</c:v>
                </c:pt>
                <c:pt idx="463">
                  <c:v>0.0359190235</c:v>
                </c:pt>
                <c:pt idx="464">
                  <c:v>0.0359190235</c:v>
                </c:pt>
                <c:pt idx="465">
                  <c:v>0.0359190235</c:v>
                </c:pt>
                <c:pt idx="466">
                  <c:v>0.0372617547</c:v>
                </c:pt>
                <c:pt idx="467">
                  <c:v>0.0372617547</c:v>
                </c:pt>
                <c:pt idx="468">
                  <c:v>0.0372617547</c:v>
                </c:pt>
                <c:pt idx="469">
                  <c:v>0.0372617547</c:v>
                </c:pt>
                <c:pt idx="470">
                  <c:v>0.0372617547</c:v>
                </c:pt>
                <c:pt idx="471">
                  <c:v>0.0372617547</c:v>
                </c:pt>
                <c:pt idx="472">
                  <c:v>0.0372617547</c:v>
                </c:pt>
                <c:pt idx="473">
                  <c:v>0.0372617547</c:v>
                </c:pt>
                <c:pt idx="474">
                  <c:v>0.0372617547</c:v>
                </c:pt>
                <c:pt idx="475">
                  <c:v>0.0372617547</c:v>
                </c:pt>
                <c:pt idx="476">
                  <c:v>0.0372617547</c:v>
                </c:pt>
                <c:pt idx="477">
                  <c:v>0.0372617547</c:v>
                </c:pt>
                <c:pt idx="478">
                  <c:v>0.0372617547</c:v>
                </c:pt>
                <c:pt idx="479">
                  <c:v>0.0372617547</c:v>
                </c:pt>
                <c:pt idx="480">
                  <c:v>0.0372617547</c:v>
                </c:pt>
                <c:pt idx="481">
                  <c:v>0.0372617547</c:v>
                </c:pt>
                <c:pt idx="482">
                  <c:v>0.0372617547</c:v>
                </c:pt>
                <c:pt idx="483">
                  <c:v>0.0372617547</c:v>
                </c:pt>
                <c:pt idx="484">
                  <c:v>0.0372617547</c:v>
                </c:pt>
                <c:pt idx="485">
                  <c:v>0.0386101276</c:v>
                </c:pt>
                <c:pt idx="486">
                  <c:v>0.0386101276</c:v>
                </c:pt>
                <c:pt idx="487">
                  <c:v>0.0399585005</c:v>
                </c:pt>
                <c:pt idx="488">
                  <c:v>0.0399585005</c:v>
                </c:pt>
                <c:pt idx="489">
                  <c:v>0.0399585005</c:v>
                </c:pt>
                <c:pt idx="490">
                  <c:v>0.0399585005</c:v>
                </c:pt>
                <c:pt idx="491">
                  <c:v>0.0399585005</c:v>
                </c:pt>
                <c:pt idx="492">
                  <c:v>0.0399585005</c:v>
                </c:pt>
                <c:pt idx="493">
                  <c:v>0.0399585005</c:v>
                </c:pt>
                <c:pt idx="494">
                  <c:v>0.0399585005</c:v>
                </c:pt>
                <c:pt idx="495">
                  <c:v>0.0399585005</c:v>
                </c:pt>
                <c:pt idx="496">
                  <c:v>0.0399585005</c:v>
                </c:pt>
                <c:pt idx="497">
                  <c:v>0.0399585005</c:v>
                </c:pt>
                <c:pt idx="498">
                  <c:v>0.0399585005</c:v>
                </c:pt>
                <c:pt idx="499">
                  <c:v>0.0399585005</c:v>
                </c:pt>
                <c:pt idx="500">
                  <c:v>0.0399585005</c:v>
                </c:pt>
                <c:pt idx="501">
                  <c:v>0.0399585005</c:v>
                </c:pt>
                <c:pt idx="502">
                  <c:v>0.0399585005</c:v>
                </c:pt>
                <c:pt idx="503">
                  <c:v>0.0399585005</c:v>
                </c:pt>
                <c:pt idx="504">
                  <c:v>0.0399585005</c:v>
                </c:pt>
                <c:pt idx="505">
                  <c:v>0.0399585005</c:v>
                </c:pt>
                <c:pt idx="506">
                  <c:v>0.0399585005</c:v>
                </c:pt>
                <c:pt idx="507">
                  <c:v>0.0399585005</c:v>
                </c:pt>
                <c:pt idx="508">
                  <c:v>0.0399585005</c:v>
                </c:pt>
                <c:pt idx="509">
                  <c:v>0.0399585005</c:v>
                </c:pt>
                <c:pt idx="510">
                  <c:v>0.0399585005</c:v>
                </c:pt>
                <c:pt idx="511">
                  <c:v>0.0399585005</c:v>
                </c:pt>
                <c:pt idx="512">
                  <c:v>0.0399585005</c:v>
                </c:pt>
                <c:pt idx="513">
                  <c:v>0.0399585005</c:v>
                </c:pt>
                <c:pt idx="514">
                  <c:v>0.0399585005</c:v>
                </c:pt>
                <c:pt idx="515">
                  <c:v>0.0399585005</c:v>
                </c:pt>
                <c:pt idx="516">
                  <c:v>0.0399585005</c:v>
                </c:pt>
                <c:pt idx="517">
                  <c:v>0.0399585005</c:v>
                </c:pt>
                <c:pt idx="518">
                  <c:v>0.0399585005</c:v>
                </c:pt>
                <c:pt idx="519">
                  <c:v>0.0399585005</c:v>
                </c:pt>
                <c:pt idx="520">
                  <c:v>0.0399585005</c:v>
                </c:pt>
                <c:pt idx="521">
                  <c:v>0.0399585005</c:v>
                </c:pt>
                <c:pt idx="522">
                  <c:v>0.0399585005</c:v>
                </c:pt>
                <c:pt idx="523">
                  <c:v>0.0399585005</c:v>
                </c:pt>
                <c:pt idx="524">
                  <c:v>0.0399585005</c:v>
                </c:pt>
                <c:pt idx="525">
                  <c:v>0.041326081</c:v>
                </c:pt>
                <c:pt idx="526">
                  <c:v>0.041326081</c:v>
                </c:pt>
                <c:pt idx="527">
                  <c:v>0.041326081</c:v>
                </c:pt>
                <c:pt idx="528">
                  <c:v>0.041326081</c:v>
                </c:pt>
                <c:pt idx="529">
                  <c:v>0.041326081</c:v>
                </c:pt>
                <c:pt idx="530">
                  <c:v>0.041326081</c:v>
                </c:pt>
                <c:pt idx="531">
                  <c:v>0.041326081</c:v>
                </c:pt>
                <c:pt idx="532">
                  <c:v>0.041326081</c:v>
                </c:pt>
                <c:pt idx="533">
                  <c:v>0.041326081</c:v>
                </c:pt>
                <c:pt idx="534">
                  <c:v>0.041326081</c:v>
                </c:pt>
                <c:pt idx="535">
                  <c:v>0.041326081</c:v>
                </c:pt>
                <c:pt idx="536">
                  <c:v>0.041326081</c:v>
                </c:pt>
                <c:pt idx="537">
                  <c:v>0.041326081</c:v>
                </c:pt>
                <c:pt idx="538">
                  <c:v>0.041326081</c:v>
                </c:pt>
                <c:pt idx="539">
                  <c:v>0.041326081</c:v>
                </c:pt>
                <c:pt idx="540">
                  <c:v>0.041326081</c:v>
                </c:pt>
                <c:pt idx="541">
                  <c:v>0.041326081</c:v>
                </c:pt>
                <c:pt idx="542">
                  <c:v>0.041326081</c:v>
                </c:pt>
                <c:pt idx="543">
                  <c:v>0.041326081</c:v>
                </c:pt>
                <c:pt idx="544">
                  <c:v>0.041326081</c:v>
                </c:pt>
                <c:pt idx="545">
                  <c:v>0.041326081</c:v>
                </c:pt>
                <c:pt idx="546">
                  <c:v>0.041326081</c:v>
                </c:pt>
                <c:pt idx="547">
                  <c:v>0.041326081</c:v>
                </c:pt>
                <c:pt idx="548">
                  <c:v>0.041326081</c:v>
                </c:pt>
                <c:pt idx="549">
                  <c:v>0.041326081</c:v>
                </c:pt>
                <c:pt idx="550">
                  <c:v>0.041326081</c:v>
                </c:pt>
                <c:pt idx="551">
                  <c:v>0.041326081</c:v>
                </c:pt>
                <c:pt idx="552">
                  <c:v>0.041326081</c:v>
                </c:pt>
                <c:pt idx="553">
                  <c:v>0.0427114479</c:v>
                </c:pt>
                <c:pt idx="554">
                  <c:v>0.0427114479</c:v>
                </c:pt>
                <c:pt idx="555">
                  <c:v>0.0427114479</c:v>
                </c:pt>
                <c:pt idx="556">
                  <c:v>0.0427114479</c:v>
                </c:pt>
                <c:pt idx="557">
                  <c:v>0.0427114479</c:v>
                </c:pt>
                <c:pt idx="558">
                  <c:v>0.0427114479</c:v>
                </c:pt>
                <c:pt idx="559">
                  <c:v>0.0427114479</c:v>
                </c:pt>
                <c:pt idx="560">
                  <c:v>0.0427114479</c:v>
                </c:pt>
                <c:pt idx="561">
                  <c:v>0.0427114479</c:v>
                </c:pt>
                <c:pt idx="562">
                  <c:v>0.0427114479</c:v>
                </c:pt>
                <c:pt idx="563">
                  <c:v>0.0427114479</c:v>
                </c:pt>
                <c:pt idx="564">
                  <c:v>0.0427114479</c:v>
                </c:pt>
                <c:pt idx="565">
                  <c:v>0.0427114479</c:v>
                </c:pt>
                <c:pt idx="566">
                  <c:v>0.0427114479</c:v>
                </c:pt>
                <c:pt idx="567">
                  <c:v>0.0427114479</c:v>
                </c:pt>
                <c:pt idx="568">
                  <c:v>0.0427114479</c:v>
                </c:pt>
                <c:pt idx="569">
                  <c:v>0.0427114479</c:v>
                </c:pt>
                <c:pt idx="570">
                  <c:v>0.0427114479</c:v>
                </c:pt>
                <c:pt idx="571">
                  <c:v>0.0427114479</c:v>
                </c:pt>
                <c:pt idx="572">
                  <c:v>0.0427114479</c:v>
                </c:pt>
                <c:pt idx="573">
                  <c:v>0.0427114479</c:v>
                </c:pt>
                <c:pt idx="574">
                  <c:v>0.0427114479</c:v>
                </c:pt>
                <c:pt idx="575">
                  <c:v>0.0427114479</c:v>
                </c:pt>
                <c:pt idx="576">
                  <c:v>0.0427114479</c:v>
                </c:pt>
                <c:pt idx="577">
                  <c:v>0.0427114479</c:v>
                </c:pt>
                <c:pt idx="578">
                  <c:v>0.0427114479</c:v>
                </c:pt>
                <c:pt idx="579">
                  <c:v>0.0427114479</c:v>
                </c:pt>
                <c:pt idx="580">
                  <c:v>0.0427114479</c:v>
                </c:pt>
                <c:pt idx="581">
                  <c:v>0.0427114479</c:v>
                </c:pt>
                <c:pt idx="582">
                  <c:v>0.0427114479</c:v>
                </c:pt>
                <c:pt idx="583">
                  <c:v>0.0427114479</c:v>
                </c:pt>
                <c:pt idx="584">
                  <c:v>0.0427114479</c:v>
                </c:pt>
                <c:pt idx="585">
                  <c:v>0.0427114479</c:v>
                </c:pt>
                <c:pt idx="586">
                  <c:v>0.0427114479</c:v>
                </c:pt>
                <c:pt idx="587">
                  <c:v>0.0427114479</c:v>
                </c:pt>
                <c:pt idx="588">
                  <c:v>0.0427114479</c:v>
                </c:pt>
                <c:pt idx="589">
                  <c:v>0.0427114479</c:v>
                </c:pt>
                <c:pt idx="590">
                  <c:v>0.0427114479</c:v>
                </c:pt>
                <c:pt idx="591">
                  <c:v>0.0427114479</c:v>
                </c:pt>
                <c:pt idx="592">
                  <c:v>0.0427114479</c:v>
                </c:pt>
                <c:pt idx="593">
                  <c:v>0.0427114479</c:v>
                </c:pt>
                <c:pt idx="594">
                  <c:v>0.0427114479</c:v>
                </c:pt>
                <c:pt idx="595">
                  <c:v>0.0427114479</c:v>
                </c:pt>
                <c:pt idx="596">
                  <c:v>0.0427114479</c:v>
                </c:pt>
                <c:pt idx="597">
                  <c:v>0.0427114479</c:v>
                </c:pt>
                <c:pt idx="598">
                  <c:v>0.0427114479</c:v>
                </c:pt>
                <c:pt idx="599">
                  <c:v>0.0427114479</c:v>
                </c:pt>
                <c:pt idx="600">
                  <c:v>0.0427114479</c:v>
                </c:pt>
                <c:pt idx="601">
                  <c:v>0.0427114479</c:v>
                </c:pt>
                <c:pt idx="602">
                  <c:v>0.0427114479</c:v>
                </c:pt>
                <c:pt idx="603">
                  <c:v>0.0427114479</c:v>
                </c:pt>
                <c:pt idx="604">
                  <c:v>0.0427114479</c:v>
                </c:pt>
                <c:pt idx="605">
                  <c:v>0.0427114479</c:v>
                </c:pt>
                <c:pt idx="606">
                  <c:v>0.0427114479</c:v>
                </c:pt>
                <c:pt idx="607">
                  <c:v>0.0427114479</c:v>
                </c:pt>
                <c:pt idx="608">
                  <c:v>0.0427114479</c:v>
                </c:pt>
                <c:pt idx="609">
                  <c:v>0.0427114479</c:v>
                </c:pt>
                <c:pt idx="610">
                  <c:v>0.0427114479</c:v>
                </c:pt>
                <c:pt idx="611">
                  <c:v>0.0427114479</c:v>
                </c:pt>
                <c:pt idx="612">
                  <c:v>0.0427114479</c:v>
                </c:pt>
                <c:pt idx="613">
                  <c:v>0.0427114479</c:v>
                </c:pt>
                <c:pt idx="614">
                  <c:v>0.0427114479</c:v>
                </c:pt>
                <c:pt idx="615">
                  <c:v>0.0427114479</c:v>
                </c:pt>
                <c:pt idx="616">
                  <c:v>0.0427114479</c:v>
                </c:pt>
                <c:pt idx="617">
                  <c:v>0.0427114479</c:v>
                </c:pt>
                <c:pt idx="618">
                  <c:v>0.0427114479</c:v>
                </c:pt>
                <c:pt idx="619">
                  <c:v>0.0427114479</c:v>
                </c:pt>
                <c:pt idx="620">
                  <c:v>0.0427114479</c:v>
                </c:pt>
                <c:pt idx="621">
                  <c:v>0.0427114479</c:v>
                </c:pt>
                <c:pt idx="622">
                  <c:v>0.0427114479</c:v>
                </c:pt>
                <c:pt idx="623">
                  <c:v>0.0427114479</c:v>
                </c:pt>
                <c:pt idx="624">
                  <c:v>0.0427114479</c:v>
                </c:pt>
                <c:pt idx="625">
                  <c:v>0.0427114479</c:v>
                </c:pt>
                <c:pt idx="626">
                  <c:v>0.0427114479</c:v>
                </c:pt>
                <c:pt idx="627">
                  <c:v>0.0427114479</c:v>
                </c:pt>
                <c:pt idx="628">
                  <c:v>0.0427114479</c:v>
                </c:pt>
                <c:pt idx="629">
                  <c:v>0.0427114479</c:v>
                </c:pt>
                <c:pt idx="630">
                  <c:v>0.0427114479</c:v>
                </c:pt>
                <c:pt idx="631">
                  <c:v>0.0427114479</c:v>
                </c:pt>
                <c:pt idx="632">
                  <c:v>0.0427114479</c:v>
                </c:pt>
                <c:pt idx="633">
                  <c:v>0.0427114479</c:v>
                </c:pt>
                <c:pt idx="634">
                  <c:v>0.0427114479</c:v>
                </c:pt>
                <c:pt idx="635">
                  <c:v>0.0427114479</c:v>
                </c:pt>
                <c:pt idx="636">
                  <c:v>0.0427114479</c:v>
                </c:pt>
                <c:pt idx="637">
                  <c:v>0.0427114479</c:v>
                </c:pt>
                <c:pt idx="638">
                  <c:v>0.0427114479</c:v>
                </c:pt>
                <c:pt idx="639">
                  <c:v>0.0427114479</c:v>
                </c:pt>
                <c:pt idx="640">
                  <c:v>0.0427114479</c:v>
                </c:pt>
                <c:pt idx="641">
                  <c:v>0.0444208917</c:v>
                </c:pt>
                <c:pt idx="642">
                  <c:v>0.0444208917</c:v>
                </c:pt>
                <c:pt idx="643">
                  <c:v>0.0444208917</c:v>
                </c:pt>
                <c:pt idx="644">
                  <c:v>0.0444208917</c:v>
                </c:pt>
                <c:pt idx="645">
                  <c:v>0.0444208917</c:v>
                </c:pt>
                <c:pt idx="646">
                  <c:v>0.0444208917</c:v>
                </c:pt>
                <c:pt idx="647">
                  <c:v>0.0444208917</c:v>
                </c:pt>
                <c:pt idx="648">
                  <c:v>0.0444208917</c:v>
                </c:pt>
                <c:pt idx="649">
                  <c:v>0.0444208917</c:v>
                </c:pt>
                <c:pt idx="650">
                  <c:v>0.0444208917</c:v>
                </c:pt>
                <c:pt idx="651">
                  <c:v>0.0444208917</c:v>
                </c:pt>
                <c:pt idx="652">
                  <c:v>0.0444208917</c:v>
                </c:pt>
                <c:pt idx="653">
                  <c:v>0.0444208917</c:v>
                </c:pt>
                <c:pt idx="654">
                  <c:v>0.0444208917</c:v>
                </c:pt>
                <c:pt idx="655">
                  <c:v>0.0444208917</c:v>
                </c:pt>
                <c:pt idx="656">
                  <c:v>0.0444208917</c:v>
                </c:pt>
                <c:pt idx="657">
                  <c:v>0.0444208917</c:v>
                </c:pt>
                <c:pt idx="658">
                  <c:v>0.0444208917</c:v>
                </c:pt>
                <c:pt idx="659">
                  <c:v>0.0444208917</c:v>
                </c:pt>
                <c:pt idx="660">
                  <c:v>0.0444208917</c:v>
                </c:pt>
                <c:pt idx="661">
                  <c:v>0.0444208917</c:v>
                </c:pt>
                <c:pt idx="662">
                  <c:v>0.0444208917</c:v>
                </c:pt>
                <c:pt idx="663">
                  <c:v>0.0444208917</c:v>
                </c:pt>
                <c:pt idx="664">
                  <c:v>0.0444208917</c:v>
                </c:pt>
                <c:pt idx="665">
                  <c:v>0.0444208917</c:v>
                </c:pt>
                <c:pt idx="666">
                  <c:v>0.0444208917</c:v>
                </c:pt>
                <c:pt idx="667">
                  <c:v>0.0444208917</c:v>
                </c:pt>
                <c:pt idx="668">
                  <c:v>0.0444208917</c:v>
                </c:pt>
                <c:pt idx="669">
                  <c:v>0.0444208917</c:v>
                </c:pt>
                <c:pt idx="670">
                  <c:v>0.0444208917</c:v>
                </c:pt>
                <c:pt idx="671">
                  <c:v>0.0444208917</c:v>
                </c:pt>
                <c:pt idx="672">
                  <c:v>0.0444208917</c:v>
                </c:pt>
                <c:pt idx="673">
                  <c:v>0.0462982574</c:v>
                </c:pt>
                <c:pt idx="674">
                  <c:v>0.0462982574</c:v>
                </c:pt>
                <c:pt idx="675">
                  <c:v>0.0462982574</c:v>
                </c:pt>
                <c:pt idx="676">
                  <c:v>0.0462982574</c:v>
                </c:pt>
                <c:pt idx="677">
                  <c:v>0.0462982574</c:v>
                </c:pt>
                <c:pt idx="678">
                  <c:v>0.0462982574</c:v>
                </c:pt>
                <c:pt idx="679">
                  <c:v>0.0462982574</c:v>
                </c:pt>
                <c:pt idx="680">
                  <c:v>0.0462982574</c:v>
                </c:pt>
                <c:pt idx="681">
                  <c:v>0.0462982574</c:v>
                </c:pt>
                <c:pt idx="682">
                  <c:v>0.0462982574</c:v>
                </c:pt>
                <c:pt idx="683">
                  <c:v>0.0462982574</c:v>
                </c:pt>
                <c:pt idx="684">
                  <c:v>0.0462982574</c:v>
                </c:pt>
                <c:pt idx="685">
                  <c:v>0.0462982574</c:v>
                </c:pt>
                <c:pt idx="686">
                  <c:v>0.0462982574</c:v>
                </c:pt>
                <c:pt idx="687">
                  <c:v>0.048408217</c:v>
                </c:pt>
                <c:pt idx="688">
                  <c:v>0.048408217</c:v>
                </c:pt>
                <c:pt idx="689">
                  <c:v>0.048408217</c:v>
                </c:pt>
                <c:pt idx="690">
                  <c:v>0.048408217</c:v>
                </c:pt>
                <c:pt idx="691">
                  <c:v>0.048408217</c:v>
                </c:pt>
                <c:pt idx="692">
                  <c:v>0.048408217</c:v>
                </c:pt>
                <c:pt idx="693">
                  <c:v>0.048408217</c:v>
                </c:pt>
                <c:pt idx="694">
                  <c:v>0.048408217</c:v>
                </c:pt>
                <c:pt idx="695">
                  <c:v>0.048408217</c:v>
                </c:pt>
                <c:pt idx="696">
                  <c:v>0.048408217</c:v>
                </c:pt>
                <c:pt idx="697">
                  <c:v>0.048408217</c:v>
                </c:pt>
                <c:pt idx="698">
                  <c:v>0.048408217</c:v>
                </c:pt>
                <c:pt idx="699">
                  <c:v>0.048408217</c:v>
                </c:pt>
                <c:pt idx="700">
                  <c:v>0.048408217</c:v>
                </c:pt>
                <c:pt idx="701">
                  <c:v>0.048408217</c:v>
                </c:pt>
                <c:pt idx="702">
                  <c:v>0.048408217</c:v>
                </c:pt>
                <c:pt idx="703">
                  <c:v>0.048408217</c:v>
                </c:pt>
                <c:pt idx="704">
                  <c:v>0.048408217</c:v>
                </c:pt>
                <c:pt idx="705">
                  <c:v>0.048408217</c:v>
                </c:pt>
                <c:pt idx="706">
                  <c:v>0.048408217</c:v>
                </c:pt>
                <c:pt idx="707">
                  <c:v>0.048408217</c:v>
                </c:pt>
                <c:pt idx="708">
                  <c:v>0.048408217</c:v>
                </c:pt>
                <c:pt idx="709">
                  <c:v>0.048408217</c:v>
                </c:pt>
                <c:pt idx="710">
                  <c:v>0.048408217</c:v>
                </c:pt>
                <c:pt idx="711">
                  <c:v>0.048408217</c:v>
                </c:pt>
                <c:pt idx="712">
                  <c:v>0.048408217</c:v>
                </c:pt>
                <c:pt idx="713">
                  <c:v>0.048408217</c:v>
                </c:pt>
                <c:pt idx="714">
                  <c:v>0.048408217</c:v>
                </c:pt>
                <c:pt idx="715">
                  <c:v>0.048408217</c:v>
                </c:pt>
                <c:pt idx="716">
                  <c:v>0.048408217</c:v>
                </c:pt>
                <c:pt idx="717">
                  <c:v>0.048408217</c:v>
                </c:pt>
                <c:pt idx="718">
                  <c:v>0.048408217</c:v>
                </c:pt>
                <c:pt idx="719">
                  <c:v>0.048408217</c:v>
                </c:pt>
                <c:pt idx="720">
                  <c:v>0.048408217</c:v>
                </c:pt>
                <c:pt idx="721">
                  <c:v>0.048408217</c:v>
                </c:pt>
                <c:pt idx="722">
                  <c:v>0.048408217</c:v>
                </c:pt>
                <c:pt idx="723">
                  <c:v>0.048408217</c:v>
                </c:pt>
                <c:pt idx="724">
                  <c:v>0.0507753607</c:v>
                </c:pt>
                <c:pt idx="725">
                  <c:v>0.0507753607</c:v>
                </c:pt>
                <c:pt idx="726">
                  <c:v>0.0507753607</c:v>
                </c:pt>
                <c:pt idx="727">
                  <c:v>0.0507753607</c:v>
                </c:pt>
                <c:pt idx="728">
                  <c:v>0.0507753607</c:v>
                </c:pt>
                <c:pt idx="729">
                  <c:v>0.0507753607</c:v>
                </c:pt>
                <c:pt idx="730">
                  <c:v>0.0507753607</c:v>
                </c:pt>
                <c:pt idx="731">
                  <c:v>0.0507753607</c:v>
                </c:pt>
                <c:pt idx="732">
                  <c:v>0.0507753607</c:v>
                </c:pt>
                <c:pt idx="733">
                  <c:v>0.0507753607</c:v>
                </c:pt>
                <c:pt idx="734">
                  <c:v>0.0507753607</c:v>
                </c:pt>
                <c:pt idx="735">
                  <c:v>0.0507753607</c:v>
                </c:pt>
                <c:pt idx="736">
                  <c:v>0.0507753607</c:v>
                </c:pt>
                <c:pt idx="737">
                  <c:v>0.0507753607</c:v>
                </c:pt>
                <c:pt idx="738">
                  <c:v>0.0507753607</c:v>
                </c:pt>
                <c:pt idx="739">
                  <c:v>0.0507753607</c:v>
                </c:pt>
                <c:pt idx="740">
                  <c:v>0.0533133945</c:v>
                </c:pt>
                <c:pt idx="741">
                  <c:v>0.0533133945</c:v>
                </c:pt>
                <c:pt idx="742">
                  <c:v>0.0533133945</c:v>
                </c:pt>
                <c:pt idx="743">
                  <c:v>0.0533133945</c:v>
                </c:pt>
                <c:pt idx="744">
                  <c:v>0.0533133945</c:v>
                </c:pt>
                <c:pt idx="745">
                  <c:v>0.0533133945</c:v>
                </c:pt>
                <c:pt idx="746">
                  <c:v>0.0533133945</c:v>
                </c:pt>
                <c:pt idx="747">
                  <c:v>0.0533133945</c:v>
                </c:pt>
                <c:pt idx="748">
                  <c:v>0.0533133945</c:v>
                </c:pt>
                <c:pt idx="749">
                  <c:v>0.0533133945</c:v>
                </c:pt>
                <c:pt idx="750">
                  <c:v>0.0533133945</c:v>
                </c:pt>
                <c:pt idx="751">
                  <c:v>0.0533133945</c:v>
                </c:pt>
                <c:pt idx="752">
                  <c:v>0.0533133945</c:v>
                </c:pt>
                <c:pt idx="753">
                  <c:v>0.0560028451</c:v>
                </c:pt>
                <c:pt idx="754">
                  <c:v>0.0560028451</c:v>
                </c:pt>
                <c:pt idx="755">
                  <c:v>0.0560028451</c:v>
                </c:pt>
                <c:pt idx="756">
                  <c:v>0.0560028451</c:v>
                </c:pt>
                <c:pt idx="757">
                  <c:v>0.0560028451</c:v>
                </c:pt>
                <c:pt idx="758">
                  <c:v>0.0560028451</c:v>
                </c:pt>
                <c:pt idx="759">
                  <c:v>0.0560028451</c:v>
                </c:pt>
                <c:pt idx="760">
                  <c:v>0.0560028451</c:v>
                </c:pt>
                <c:pt idx="761">
                  <c:v>0.0560028451</c:v>
                </c:pt>
                <c:pt idx="762">
                  <c:v>0.0560028451</c:v>
                </c:pt>
                <c:pt idx="763">
                  <c:v>0.0560028451</c:v>
                </c:pt>
                <c:pt idx="764">
                  <c:v>0.0560028451</c:v>
                </c:pt>
                <c:pt idx="765">
                  <c:v>0.0560028451</c:v>
                </c:pt>
                <c:pt idx="766">
                  <c:v>0.0560028451</c:v>
                </c:pt>
                <c:pt idx="767">
                  <c:v>0.0560028451</c:v>
                </c:pt>
                <c:pt idx="768">
                  <c:v>0.0560028451</c:v>
                </c:pt>
                <c:pt idx="769">
                  <c:v>0.0560028451</c:v>
                </c:pt>
                <c:pt idx="770">
                  <c:v>0.0560028451</c:v>
                </c:pt>
                <c:pt idx="771">
                  <c:v>0.0560028451</c:v>
                </c:pt>
                <c:pt idx="772">
                  <c:v>0.0560028451</c:v>
                </c:pt>
                <c:pt idx="773">
                  <c:v>0.0560028451</c:v>
                </c:pt>
                <c:pt idx="774">
                  <c:v>0.0560028451</c:v>
                </c:pt>
                <c:pt idx="775">
                  <c:v>0.0560028451</c:v>
                </c:pt>
                <c:pt idx="776">
                  <c:v>0.0560028451</c:v>
                </c:pt>
                <c:pt idx="777">
                  <c:v>0.0560028451</c:v>
                </c:pt>
                <c:pt idx="778">
                  <c:v>0.0560028451</c:v>
                </c:pt>
                <c:pt idx="779">
                  <c:v>0.0560028451</c:v>
                </c:pt>
                <c:pt idx="780">
                  <c:v>0.0560028451</c:v>
                </c:pt>
                <c:pt idx="781">
                  <c:v>0.0560028451</c:v>
                </c:pt>
                <c:pt idx="782">
                  <c:v>0.0560028451</c:v>
                </c:pt>
                <c:pt idx="783">
                  <c:v>0.0560028451</c:v>
                </c:pt>
                <c:pt idx="784">
                  <c:v>0.0560028451</c:v>
                </c:pt>
                <c:pt idx="785">
                  <c:v>0.0560028451</c:v>
                </c:pt>
                <c:pt idx="786">
                  <c:v>0.0560028451</c:v>
                </c:pt>
                <c:pt idx="787">
                  <c:v>0.0560028451</c:v>
                </c:pt>
                <c:pt idx="788">
                  <c:v>0.0560028451</c:v>
                </c:pt>
                <c:pt idx="789">
                  <c:v>0.0560028451</c:v>
                </c:pt>
                <c:pt idx="790">
                  <c:v>0.0594231246</c:v>
                </c:pt>
                <c:pt idx="791">
                  <c:v>0.0594231246</c:v>
                </c:pt>
                <c:pt idx="792">
                  <c:v>0.0594231246</c:v>
                </c:pt>
                <c:pt idx="793">
                  <c:v>0.0594231246</c:v>
                </c:pt>
                <c:pt idx="794">
                  <c:v>0.0594231246</c:v>
                </c:pt>
                <c:pt idx="795">
                  <c:v>0.0594231246</c:v>
                </c:pt>
                <c:pt idx="796">
                  <c:v>0.0594231246</c:v>
                </c:pt>
                <c:pt idx="797">
                  <c:v>0.0594231246</c:v>
                </c:pt>
                <c:pt idx="798">
                  <c:v>0.0594231246</c:v>
                </c:pt>
                <c:pt idx="799">
                  <c:v>0.0594231246</c:v>
                </c:pt>
                <c:pt idx="800">
                  <c:v>0.0594231246</c:v>
                </c:pt>
                <c:pt idx="801">
                  <c:v>0.0594231246</c:v>
                </c:pt>
                <c:pt idx="802">
                  <c:v>0.0594231246</c:v>
                </c:pt>
                <c:pt idx="803">
                  <c:v>0.0594231246</c:v>
                </c:pt>
                <c:pt idx="804">
                  <c:v>0.0594231246</c:v>
                </c:pt>
                <c:pt idx="805">
                  <c:v>0.0594231246</c:v>
                </c:pt>
                <c:pt idx="806">
                  <c:v>0.0594231246</c:v>
                </c:pt>
                <c:pt idx="807">
                  <c:v>0.0594231246</c:v>
                </c:pt>
                <c:pt idx="808">
                  <c:v>0.0594231246</c:v>
                </c:pt>
                <c:pt idx="809">
                  <c:v>0.0594231246</c:v>
                </c:pt>
                <c:pt idx="810">
                  <c:v>0.0594231246</c:v>
                </c:pt>
                <c:pt idx="811">
                  <c:v>0.0594231246</c:v>
                </c:pt>
                <c:pt idx="812">
                  <c:v>0.0594231246</c:v>
                </c:pt>
                <c:pt idx="813">
                  <c:v>0.0594231246</c:v>
                </c:pt>
                <c:pt idx="814">
                  <c:v>0.0594231246</c:v>
                </c:pt>
                <c:pt idx="815">
                  <c:v>0.0594231246</c:v>
                </c:pt>
                <c:pt idx="816">
                  <c:v>0.0594231246</c:v>
                </c:pt>
                <c:pt idx="817">
                  <c:v>0.0594231246</c:v>
                </c:pt>
                <c:pt idx="818">
                  <c:v>0.0594231246</c:v>
                </c:pt>
                <c:pt idx="819">
                  <c:v>0.0594231246</c:v>
                </c:pt>
                <c:pt idx="820">
                  <c:v>0.0594231246</c:v>
                </c:pt>
                <c:pt idx="821">
                  <c:v>0.0594231246</c:v>
                </c:pt>
                <c:pt idx="822">
                  <c:v>0.0594231246</c:v>
                </c:pt>
                <c:pt idx="823">
                  <c:v>0.0594231246</c:v>
                </c:pt>
                <c:pt idx="824">
                  <c:v>0.0594231246</c:v>
                </c:pt>
                <c:pt idx="825">
                  <c:v>0.0594231246</c:v>
                </c:pt>
                <c:pt idx="826">
                  <c:v>0.0594231246</c:v>
                </c:pt>
                <c:pt idx="827">
                  <c:v>0.0594231246</c:v>
                </c:pt>
                <c:pt idx="828">
                  <c:v>0.0594231246</c:v>
                </c:pt>
                <c:pt idx="829">
                  <c:v>0.0594231246</c:v>
                </c:pt>
                <c:pt idx="830">
                  <c:v>0.0594231246</c:v>
                </c:pt>
                <c:pt idx="831">
                  <c:v>0.0594231246</c:v>
                </c:pt>
                <c:pt idx="832">
                  <c:v>0.0594231246</c:v>
                </c:pt>
                <c:pt idx="833">
                  <c:v>0.0594231246</c:v>
                </c:pt>
                <c:pt idx="834">
                  <c:v>0.0594231246</c:v>
                </c:pt>
                <c:pt idx="835">
                  <c:v>0.0594231246</c:v>
                </c:pt>
                <c:pt idx="836">
                  <c:v>0.0594231246</c:v>
                </c:pt>
                <c:pt idx="837">
                  <c:v>0.0594231246</c:v>
                </c:pt>
                <c:pt idx="838">
                  <c:v>0.0594231246</c:v>
                </c:pt>
                <c:pt idx="839">
                  <c:v>0.0594231246</c:v>
                </c:pt>
                <c:pt idx="840">
                  <c:v>0.0594231246</c:v>
                </c:pt>
                <c:pt idx="841">
                  <c:v>0.0594231246</c:v>
                </c:pt>
                <c:pt idx="842">
                  <c:v>0.0594231246</c:v>
                </c:pt>
                <c:pt idx="843">
                  <c:v>0.0594231246</c:v>
                </c:pt>
                <c:pt idx="844">
                  <c:v>0.0594231246</c:v>
                </c:pt>
                <c:pt idx="845">
                  <c:v>0.0594231246</c:v>
                </c:pt>
                <c:pt idx="846">
                  <c:v>0.0594231246</c:v>
                </c:pt>
                <c:pt idx="847">
                  <c:v>0.0594231246</c:v>
                </c:pt>
                <c:pt idx="848">
                  <c:v>0.0594231246</c:v>
                </c:pt>
                <c:pt idx="849">
                  <c:v>0.0594231246</c:v>
                </c:pt>
                <c:pt idx="850">
                  <c:v>0.0594231246</c:v>
                </c:pt>
                <c:pt idx="851">
                  <c:v>0.0594231246</c:v>
                </c:pt>
                <c:pt idx="852">
                  <c:v>0.0594231246</c:v>
                </c:pt>
                <c:pt idx="853">
                  <c:v>0.0594231246</c:v>
                </c:pt>
                <c:pt idx="854">
                  <c:v>0.0594231246</c:v>
                </c:pt>
                <c:pt idx="855">
                  <c:v>0.0594231246</c:v>
                </c:pt>
                <c:pt idx="856">
                  <c:v>0.0594231246</c:v>
                </c:pt>
                <c:pt idx="857">
                  <c:v>0.0594231246</c:v>
                </c:pt>
                <c:pt idx="858">
                  <c:v>0.0594231246</c:v>
                </c:pt>
                <c:pt idx="859">
                  <c:v>0.0650892504</c:v>
                </c:pt>
                <c:pt idx="860">
                  <c:v>0.0650892504</c:v>
                </c:pt>
                <c:pt idx="861">
                  <c:v>0.0650892504</c:v>
                </c:pt>
                <c:pt idx="862">
                  <c:v>0.0650892504</c:v>
                </c:pt>
                <c:pt idx="863">
                  <c:v>0.0650892504</c:v>
                </c:pt>
                <c:pt idx="864">
                  <c:v>0.0650892504</c:v>
                </c:pt>
                <c:pt idx="865">
                  <c:v>0.0650892504</c:v>
                </c:pt>
                <c:pt idx="866">
                  <c:v>0.0650892504</c:v>
                </c:pt>
                <c:pt idx="867">
                  <c:v>0.0650892504</c:v>
                </c:pt>
                <c:pt idx="868">
                  <c:v>0.0650892504</c:v>
                </c:pt>
                <c:pt idx="869">
                  <c:v>0.0650892504</c:v>
                </c:pt>
                <c:pt idx="870">
                  <c:v>0.0650892504</c:v>
                </c:pt>
                <c:pt idx="871">
                  <c:v>0.0650892504</c:v>
                </c:pt>
                <c:pt idx="872">
                  <c:v>0.0650892504</c:v>
                </c:pt>
                <c:pt idx="873">
                  <c:v>0.0650892504</c:v>
                </c:pt>
                <c:pt idx="874">
                  <c:v>0.0650892504</c:v>
                </c:pt>
                <c:pt idx="875">
                  <c:v>0.0650892504</c:v>
                </c:pt>
                <c:pt idx="876">
                  <c:v>0.0650892504</c:v>
                </c:pt>
                <c:pt idx="877">
                  <c:v>0.0650892504</c:v>
                </c:pt>
                <c:pt idx="878">
                  <c:v>0.0650892504</c:v>
                </c:pt>
                <c:pt idx="879">
                  <c:v>0.0650892504</c:v>
                </c:pt>
                <c:pt idx="880">
                  <c:v>0.0650892504</c:v>
                </c:pt>
                <c:pt idx="881">
                  <c:v>0.0650892504</c:v>
                </c:pt>
                <c:pt idx="882">
                  <c:v>0.0650892504</c:v>
                </c:pt>
                <c:pt idx="883">
                  <c:v>0.0650892504</c:v>
                </c:pt>
                <c:pt idx="884">
                  <c:v>0.0650892504</c:v>
                </c:pt>
                <c:pt idx="885">
                  <c:v>0.0650892504</c:v>
                </c:pt>
                <c:pt idx="886">
                  <c:v>0.0650892504</c:v>
                </c:pt>
                <c:pt idx="887">
                  <c:v>0.0650892504</c:v>
                </c:pt>
                <c:pt idx="888">
                  <c:v>0.0650892504</c:v>
                </c:pt>
                <c:pt idx="889">
                  <c:v>0.0650892504</c:v>
                </c:pt>
                <c:pt idx="890">
                  <c:v>0.0650892504</c:v>
                </c:pt>
                <c:pt idx="891">
                  <c:v>0.0650892504</c:v>
                </c:pt>
                <c:pt idx="892">
                  <c:v>0.0650892504</c:v>
                </c:pt>
                <c:pt idx="893">
                  <c:v>0.0650892504</c:v>
                </c:pt>
                <c:pt idx="894">
                  <c:v>0.0650892504</c:v>
                </c:pt>
                <c:pt idx="895">
                  <c:v>0.0650892504</c:v>
                </c:pt>
                <c:pt idx="896">
                  <c:v>0.0650892504</c:v>
                </c:pt>
                <c:pt idx="897">
                  <c:v>0.0650892504</c:v>
                </c:pt>
                <c:pt idx="898">
                  <c:v>0.0650892504</c:v>
                </c:pt>
                <c:pt idx="899">
                  <c:v>0.0650892504</c:v>
                </c:pt>
                <c:pt idx="900">
                  <c:v>0.0650892504</c:v>
                </c:pt>
                <c:pt idx="901">
                  <c:v>0.0650892504</c:v>
                </c:pt>
                <c:pt idx="902">
                  <c:v>0.0650892504</c:v>
                </c:pt>
                <c:pt idx="903">
                  <c:v>0.0650892504</c:v>
                </c:pt>
                <c:pt idx="904">
                  <c:v>0.0650892504</c:v>
                </c:pt>
                <c:pt idx="905">
                  <c:v>0.0650892504</c:v>
                </c:pt>
                <c:pt idx="906">
                  <c:v>0.0650892504</c:v>
                </c:pt>
                <c:pt idx="907">
                  <c:v>0.0650892504</c:v>
                </c:pt>
                <c:pt idx="908">
                  <c:v>0.0650892504</c:v>
                </c:pt>
                <c:pt idx="909">
                  <c:v>0.0650892504</c:v>
                </c:pt>
                <c:pt idx="910">
                  <c:v>0.0650892504</c:v>
                </c:pt>
                <c:pt idx="911">
                  <c:v>0.0650892504</c:v>
                </c:pt>
                <c:pt idx="912">
                  <c:v>0.0650892504</c:v>
                </c:pt>
                <c:pt idx="913">
                  <c:v>0.0650892504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1-A329-4A04-A412-08DDF5DA343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-2133127144"/>
        <c:axId val="-2133123576"/>
      </c:lineChart>
      <c:catAx>
        <c:axId val="-213312714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it-IT"/>
          </a:p>
        </c:txPr>
        <c:crossAx val="-2133123576"/>
        <c:crosses val="autoZero"/>
        <c:auto val="1"/>
        <c:lblAlgn val="ctr"/>
        <c:lblOffset val="100"/>
        <c:tickLblSkip val="90"/>
        <c:tickMarkSkip val="90"/>
        <c:noMultiLvlLbl val="0"/>
      </c:catAx>
      <c:valAx>
        <c:axId val="-2133123576"/>
        <c:scaling>
          <c:orientation val="minMax"/>
        </c:scaling>
        <c:delete val="0"/>
        <c:axPos val="l"/>
        <c:numFmt formatCode="0%" sourceLinked="0"/>
        <c:majorTickMark val="none"/>
        <c:minorTickMark val="none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it-IT"/>
          </a:p>
        </c:txPr>
        <c:crossAx val="-213312714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it-IT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9421D77-BF8E-AB40-9347-109F9E1910F8}" type="datetimeFigureOut">
              <a:rPr lang="it-IT" smtClean="0"/>
              <a:t>23/03/18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00A82D1-ADEC-FF4F-B61A-5962C098F97D}" type="slidenum">
              <a:rPr lang="it-IT" smtClean="0"/>
              <a:t>‹n.›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03411403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ED72A3-D166-482F-845B-8D47F2934E41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025924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ED72A3-D166-482F-845B-8D47F2934E41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918613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ED72A3-D166-482F-845B-8D47F2934E41}" type="slidenum">
              <a:rPr lang="en-US" smtClean="0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996385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ED72A3-D166-482F-845B-8D47F2934E41}" type="slidenum">
              <a:rPr lang="en-US" smtClean="0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80582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 smtClean="0"/>
              <a:t>Fare clic per modificare lo stile del sottotitolo dello schema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AD82EE-2C59-C247-98A8-6491E16158CF}" type="datetimeFigureOut">
              <a:rPr lang="it-IT" smtClean="0"/>
              <a:t>23/03/18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C07EBD-6986-614C-9D3D-084AA6430FD0}" type="slidenum">
              <a:rPr lang="it-IT" smtClean="0"/>
              <a:t>‹n.›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7557909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AD82EE-2C59-C247-98A8-6491E16158CF}" type="datetimeFigureOut">
              <a:rPr lang="it-IT" smtClean="0"/>
              <a:t>23/03/18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C07EBD-6986-614C-9D3D-084AA6430FD0}" type="slidenum">
              <a:rPr lang="it-IT" smtClean="0"/>
              <a:t>‹n.›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9873190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olo verticale e tes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AD82EE-2C59-C247-98A8-6491E16158CF}" type="datetimeFigureOut">
              <a:rPr lang="it-IT" smtClean="0"/>
              <a:t>23/03/18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C07EBD-6986-614C-9D3D-084AA6430FD0}" type="slidenum">
              <a:rPr lang="it-IT" smtClean="0"/>
              <a:t>‹n.›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9317595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AD82EE-2C59-C247-98A8-6491E16158CF}" type="datetimeFigureOut">
              <a:rPr lang="it-IT" smtClean="0"/>
              <a:t>23/03/18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C07EBD-6986-614C-9D3D-084AA6430FD0}" type="slidenum">
              <a:rPr lang="it-IT" smtClean="0"/>
              <a:t>‹n.›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8113876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AD82EE-2C59-C247-98A8-6491E16158CF}" type="datetimeFigureOut">
              <a:rPr lang="it-IT" smtClean="0"/>
              <a:t>23/03/18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C07EBD-6986-614C-9D3D-084AA6430FD0}" type="slidenum">
              <a:rPr lang="it-IT" smtClean="0"/>
              <a:t>‹n.›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7576575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nuto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AD82EE-2C59-C247-98A8-6491E16158CF}" type="datetimeFigureOut">
              <a:rPr lang="it-IT" smtClean="0"/>
              <a:t>23/03/18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C07EBD-6986-614C-9D3D-084AA6430FD0}" type="slidenum">
              <a:rPr lang="it-IT" smtClean="0"/>
              <a:t>‹n.›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6498953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AD82EE-2C59-C247-98A8-6491E16158CF}" type="datetimeFigureOut">
              <a:rPr lang="it-IT" smtClean="0"/>
              <a:t>23/03/18</a:t>
            </a:fld>
            <a:endParaRPr lang="it-IT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C07EBD-6986-614C-9D3D-084AA6430FD0}" type="slidenum">
              <a:rPr lang="it-IT" smtClean="0"/>
              <a:t>‹n.›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9210443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AD82EE-2C59-C247-98A8-6491E16158CF}" type="datetimeFigureOut">
              <a:rPr lang="it-IT" smtClean="0"/>
              <a:t>23/03/18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C07EBD-6986-614C-9D3D-084AA6430FD0}" type="slidenum">
              <a:rPr lang="it-IT" smtClean="0"/>
              <a:t>‹n.›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1846791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AD82EE-2C59-C247-98A8-6491E16158CF}" type="datetimeFigureOut">
              <a:rPr lang="it-IT" smtClean="0"/>
              <a:t>23/03/18</a:t>
            </a:fld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C07EBD-6986-614C-9D3D-084AA6430FD0}" type="slidenum">
              <a:rPr lang="it-IT" smtClean="0"/>
              <a:t>‹n.›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8566340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AD82EE-2C59-C247-98A8-6491E16158CF}" type="datetimeFigureOut">
              <a:rPr lang="it-IT" smtClean="0"/>
              <a:t>23/03/18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C07EBD-6986-614C-9D3D-084AA6430FD0}" type="slidenum">
              <a:rPr lang="it-IT" smtClean="0"/>
              <a:t>‹n.›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1390106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AD82EE-2C59-C247-98A8-6491E16158CF}" type="datetimeFigureOut">
              <a:rPr lang="it-IT" smtClean="0"/>
              <a:t>23/03/18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C07EBD-6986-614C-9D3D-084AA6430FD0}" type="slidenum">
              <a:rPr lang="it-IT" smtClean="0"/>
              <a:t>‹n.›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7750215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AD82EE-2C59-C247-98A8-6491E16158CF}" type="datetimeFigureOut">
              <a:rPr lang="it-IT" smtClean="0"/>
              <a:t>23/03/18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CC07EBD-6986-614C-9D3D-084AA6430FD0}" type="slidenum">
              <a:rPr lang="it-IT" smtClean="0"/>
              <a:t>‹n.›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5542938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emf"/><Relationship Id="rId3" Type="http://schemas.openxmlformats.org/officeDocument/2006/relationships/image" Target="../media/image2.em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4" Type="http://schemas.openxmlformats.org/officeDocument/2006/relationships/image" Target="../media/image15.emf"/><Relationship Id="rId5" Type="http://schemas.openxmlformats.org/officeDocument/2006/relationships/image" Target="../media/image16.emf"/><Relationship Id="rId6" Type="http://schemas.openxmlformats.org/officeDocument/2006/relationships/image" Target="../media/image17.emf"/><Relationship Id="rId7" Type="http://schemas.openxmlformats.org/officeDocument/2006/relationships/image" Target="../media/image11.jpeg"/><Relationship Id="rId8" Type="http://schemas.openxmlformats.org/officeDocument/2006/relationships/image" Target="../media/image18.em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4" Type="http://schemas.openxmlformats.org/officeDocument/2006/relationships/image" Target="../media/image19.png"/><Relationship Id="rId5" Type="http://schemas.openxmlformats.org/officeDocument/2006/relationships/image" Target="../media/image2.emf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4" Type="http://schemas.openxmlformats.org/officeDocument/2006/relationships/image" Target="../media/image20.png"/><Relationship Id="rId5" Type="http://schemas.openxmlformats.org/officeDocument/2006/relationships/image" Target="../media/image2.emf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emf"/><Relationship Id="rId4" Type="http://schemas.openxmlformats.org/officeDocument/2006/relationships/image" Target="../media/image11.jpeg"/><Relationship Id="rId5" Type="http://schemas.openxmlformats.org/officeDocument/2006/relationships/image" Target="../media/image22.emf"/><Relationship Id="rId6" Type="http://schemas.openxmlformats.org/officeDocument/2006/relationships/image" Target="../media/image23.emf"/><Relationship Id="rId7" Type="http://schemas.openxmlformats.org/officeDocument/2006/relationships/image" Target="../media/image24.emf"/><Relationship Id="rId8" Type="http://schemas.openxmlformats.org/officeDocument/2006/relationships/image" Target="../media/image25.emf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.e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4" Type="http://schemas.openxmlformats.org/officeDocument/2006/relationships/image" Target="../media/image26.jpeg"/><Relationship Id="rId5" Type="http://schemas.openxmlformats.org/officeDocument/2006/relationships/image" Target="../media/image2.emf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.emf"/><Relationship Id="rId3" Type="http://schemas.openxmlformats.org/officeDocument/2006/relationships/image" Target="../media/image27.e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emf"/><Relationship Id="rId4" Type="http://schemas.openxmlformats.org/officeDocument/2006/relationships/image" Target="../media/image29.emf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.emf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.emf"/><Relationship Id="rId3" Type="http://schemas.openxmlformats.org/officeDocument/2006/relationships/image" Target="../media/image30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.emf"/><Relationship Id="rId3" Type="http://schemas.openxmlformats.org/officeDocument/2006/relationships/image" Target="../media/image31.emf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.emf"/><Relationship Id="rId3" Type="http://schemas.openxmlformats.org/officeDocument/2006/relationships/image" Target="../media/image32.em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.emf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.emf"/><Relationship Id="rId3" Type="http://schemas.openxmlformats.org/officeDocument/2006/relationships/image" Target="../media/image33.emf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.emf"/><Relationship Id="rId3" Type="http://schemas.openxmlformats.org/officeDocument/2006/relationships/image" Target="../media/image34.emf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.emf"/><Relationship Id="rId3" Type="http://schemas.openxmlformats.org/officeDocument/2006/relationships/image" Target="../media/image35.em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emf"/><Relationship Id="rId4" Type="http://schemas.openxmlformats.org/officeDocument/2006/relationships/image" Target="../media/image37.emf"/><Relationship Id="rId5" Type="http://schemas.openxmlformats.org/officeDocument/2006/relationships/image" Target="../media/image38.emf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.emf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emf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4" Type="http://schemas.openxmlformats.org/officeDocument/2006/relationships/image" Target="../media/image4.emf"/><Relationship Id="rId5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.em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.emf"/><Relationship Id="rId3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.emf"/><Relationship Id="rId3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4" Type="http://schemas.openxmlformats.org/officeDocument/2006/relationships/image" Target="../media/image9.emf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.emf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.emf"/><Relationship Id="rId3" Type="http://schemas.openxmlformats.org/officeDocument/2006/relationships/image" Target="../media/image10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4" Type="http://schemas.openxmlformats.org/officeDocument/2006/relationships/chart" Target="../charts/chart1.xml"/><Relationship Id="rId5" Type="http://schemas.openxmlformats.org/officeDocument/2006/relationships/image" Target="../media/image12.png"/><Relationship Id="rId6" Type="http://schemas.openxmlformats.org/officeDocument/2006/relationships/image" Target="../media/image2.emf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4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3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3508180"/>
            <a:ext cx="7772400" cy="1470025"/>
          </a:xfrm>
        </p:spPr>
        <p:txBody>
          <a:bodyPr/>
          <a:lstStyle/>
          <a:p>
            <a:r>
              <a:rPr lang="it-IT" dirty="0" smtClean="0"/>
              <a:t>Quando pensare agli inibitori del PCSK9 e </a:t>
            </a:r>
            <a:r>
              <a:rPr lang="it-IT" dirty="0" err="1" smtClean="0"/>
              <a:t>perchè</a:t>
            </a:r>
            <a:endParaRPr lang="it-IT" dirty="0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371600" y="5148748"/>
            <a:ext cx="6400800" cy="1752600"/>
          </a:xfrm>
        </p:spPr>
        <p:txBody>
          <a:bodyPr/>
          <a:lstStyle/>
          <a:p>
            <a:r>
              <a:rPr lang="it-IT" dirty="0" smtClean="0"/>
              <a:t>Dr Fabrizio Rolfo</a:t>
            </a:r>
          </a:p>
          <a:p>
            <a:r>
              <a:rPr lang="it-IT" sz="2600" dirty="0" smtClean="0"/>
              <a:t>S.C. Cardiologia</a:t>
            </a:r>
          </a:p>
          <a:p>
            <a:r>
              <a:rPr lang="it-IT" sz="2600" dirty="0" smtClean="0"/>
              <a:t>Cuneo</a:t>
            </a:r>
            <a:endParaRPr lang="it-IT" sz="2600" dirty="0"/>
          </a:p>
        </p:txBody>
      </p:sp>
      <p:pic>
        <p:nvPicPr>
          <p:cNvPr id="4" name="Immagin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0"/>
            <a:ext cx="4615002" cy="3270233"/>
          </a:xfrm>
          <a:prstGeom prst="rect">
            <a:avLst/>
          </a:prstGeom>
        </p:spPr>
      </p:pic>
      <p:pic>
        <p:nvPicPr>
          <p:cNvPr id="5" name="Immagin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40725" y="0"/>
            <a:ext cx="1039989" cy="850900"/>
          </a:xfrm>
          <a:prstGeom prst="rect">
            <a:avLst/>
          </a:prstGeom>
        </p:spPr>
      </p:pic>
      <p:sp>
        <p:nvSpPr>
          <p:cNvPr id="7" name="Titolo 1"/>
          <p:cNvSpPr txBox="1">
            <a:spLocks/>
          </p:cNvSpPr>
          <p:nvPr/>
        </p:nvSpPr>
        <p:spPr>
          <a:xfrm>
            <a:off x="4942114" y="992286"/>
            <a:ext cx="4038600" cy="208260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dirty="0" smtClean="0"/>
              <a:t>Terapia ipolipemizzante ottimale nel paziente ad alto rischio CV:</a:t>
            </a:r>
          </a:p>
          <a:p>
            <a:r>
              <a:rPr lang="it-IT" dirty="0" smtClean="0"/>
              <a:t>the </a:t>
            </a:r>
            <a:r>
              <a:rPr lang="it-IT" dirty="0" err="1" smtClean="0"/>
              <a:t>lower</a:t>
            </a:r>
            <a:r>
              <a:rPr lang="it-IT" dirty="0" smtClean="0"/>
              <a:t> </a:t>
            </a:r>
            <a:r>
              <a:rPr lang="it-IT" dirty="0" err="1" smtClean="0"/>
              <a:t>is</a:t>
            </a:r>
            <a:r>
              <a:rPr lang="it-IT" dirty="0" smtClean="0"/>
              <a:t> </a:t>
            </a:r>
            <a:r>
              <a:rPr lang="it-IT" dirty="0" err="1" smtClean="0"/>
              <a:t>better</a:t>
            </a:r>
            <a:r>
              <a:rPr lang="it-IT" dirty="0" smtClean="0"/>
              <a:t>.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63153801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magine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40725" y="0"/>
            <a:ext cx="1039989" cy="850900"/>
          </a:xfrm>
          <a:prstGeom prst="rect">
            <a:avLst/>
          </a:prstGeom>
        </p:spPr>
      </p:pic>
      <p:pic>
        <p:nvPicPr>
          <p:cNvPr id="8" name="Immagin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1629" y="203881"/>
            <a:ext cx="4391392" cy="3697514"/>
          </a:xfrm>
          <a:prstGeom prst="rect">
            <a:avLst/>
          </a:prstGeom>
        </p:spPr>
      </p:pic>
      <p:pic>
        <p:nvPicPr>
          <p:cNvPr id="18" name="Immagine 1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6837" y="266648"/>
            <a:ext cx="4251892" cy="3713191"/>
          </a:xfrm>
          <a:prstGeom prst="rect">
            <a:avLst/>
          </a:prstGeom>
        </p:spPr>
      </p:pic>
      <p:pic>
        <p:nvPicPr>
          <p:cNvPr id="19" name="Immagine 1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70520" y="671287"/>
            <a:ext cx="5255338" cy="3141208"/>
          </a:xfrm>
          <a:prstGeom prst="rect">
            <a:avLst/>
          </a:prstGeom>
        </p:spPr>
      </p:pic>
      <p:pic>
        <p:nvPicPr>
          <p:cNvPr id="20" name="Immagine 1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-1" y="3812496"/>
            <a:ext cx="5385249" cy="3045504"/>
          </a:xfrm>
          <a:prstGeom prst="rect">
            <a:avLst/>
          </a:prstGeom>
        </p:spPr>
      </p:pic>
      <p:pic>
        <p:nvPicPr>
          <p:cNvPr id="23" name="Picture 1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628243" y="32250"/>
            <a:ext cx="1836703" cy="639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CasellaDiTesto 8"/>
          <p:cNvSpPr txBox="1"/>
          <p:nvPr/>
        </p:nvSpPr>
        <p:spPr>
          <a:xfrm>
            <a:off x="7940725" y="6557533"/>
            <a:ext cx="128464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200" dirty="0" smtClean="0"/>
              <a:t>In press</a:t>
            </a:r>
            <a:endParaRPr lang="it-IT" sz="1200" dirty="0"/>
          </a:p>
        </p:txBody>
      </p:sp>
      <p:pic>
        <p:nvPicPr>
          <p:cNvPr id="11" name="Immagine 10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767607" y="3789030"/>
            <a:ext cx="5358251" cy="30455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82641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43043" y="21771"/>
            <a:ext cx="6434956" cy="114300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sz="3600" dirty="0"/>
              <a:t>Benefit of </a:t>
            </a:r>
            <a:r>
              <a:rPr lang="en-US" sz="3600" dirty="0" err="1"/>
              <a:t>EvoMab</a:t>
            </a:r>
            <a:r>
              <a:rPr lang="en-US" sz="3600" dirty="0"/>
              <a:t> Based on # of High-Risk MI Features</a:t>
            </a:r>
          </a:p>
        </p:txBody>
      </p:sp>
      <p:pic>
        <p:nvPicPr>
          <p:cNvPr id="61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84243" y="499658"/>
            <a:ext cx="1836703" cy="8229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 Box 27"/>
          <p:cNvSpPr txBox="1">
            <a:spLocks noChangeArrowheads="1"/>
          </p:cNvSpPr>
          <p:nvPr/>
        </p:nvSpPr>
        <p:spPr bwMode="auto">
          <a:xfrm>
            <a:off x="3356245" y="6450908"/>
            <a:ext cx="2589170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/>
            <a:r>
              <a:rPr lang="en-US" sz="1400" b="1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Months after Randomization</a:t>
            </a:r>
          </a:p>
        </p:txBody>
      </p:sp>
      <p:sp>
        <p:nvSpPr>
          <p:cNvPr id="9" name="Text Box 27"/>
          <p:cNvSpPr txBox="1">
            <a:spLocks noChangeArrowheads="1"/>
          </p:cNvSpPr>
          <p:nvPr/>
        </p:nvSpPr>
        <p:spPr bwMode="auto">
          <a:xfrm rot="-5400000">
            <a:off x="-1897915" y="3582073"/>
            <a:ext cx="4437466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en-US" sz="1600" b="1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CV Death, MI, or Stroke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764902" y="6101316"/>
            <a:ext cx="28405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latin typeface="Arial" pitchFamily="34" charset="0"/>
                <a:cs typeface="Arial" pitchFamily="34" charset="0"/>
              </a:rPr>
              <a:t>0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899833" y="6101316"/>
            <a:ext cx="28405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latin typeface="Arial" pitchFamily="34" charset="0"/>
                <a:cs typeface="Arial" pitchFamily="34" charset="0"/>
              </a:rPr>
              <a:t>6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2954969" y="6101316"/>
            <a:ext cx="3834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>
                <a:latin typeface="Arial" pitchFamily="34" charset="0"/>
                <a:cs typeface="Arial" pitchFamily="34" charset="0"/>
              </a:rPr>
              <a:t>12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080801" y="6101316"/>
            <a:ext cx="3834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>
                <a:latin typeface="Arial" pitchFamily="34" charset="0"/>
                <a:cs typeface="Arial" pitchFamily="34" charset="0"/>
              </a:rPr>
              <a:t>18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200142" y="6101316"/>
            <a:ext cx="3834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>
                <a:latin typeface="Arial" pitchFamily="34" charset="0"/>
                <a:cs typeface="Arial" pitchFamily="34" charset="0"/>
              </a:rPr>
              <a:t>24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6319819" y="6101316"/>
            <a:ext cx="3834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>
                <a:latin typeface="Arial" pitchFamily="34" charset="0"/>
                <a:cs typeface="Arial" pitchFamily="34" charset="0"/>
              </a:rPr>
              <a:t>30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7437508" y="6101316"/>
            <a:ext cx="3834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>
                <a:latin typeface="Arial" pitchFamily="34" charset="0"/>
                <a:cs typeface="Arial" pitchFamily="34" charset="0"/>
              </a:rPr>
              <a:t>36</a:t>
            </a:r>
          </a:p>
        </p:txBody>
      </p:sp>
      <p:sp>
        <p:nvSpPr>
          <p:cNvPr id="22" name="Rectangle 21"/>
          <p:cNvSpPr/>
          <p:nvPr/>
        </p:nvSpPr>
        <p:spPr>
          <a:xfrm>
            <a:off x="965380" y="2184758"/>
            <a:ext cx="155683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rgbClr val="C00000"/>
                </a:solidFill>
                <a:ea typeface="Times New Roman" pitchFamily="18" charset="0"/>
                <a:cs typeface="Times New Roman" pitchFamily="18" charset="0"/>
              </a:rPr>
              <a:t>Evolocumab</a:t>
            </a:r>
            <a:endParaRPr lang="en-US" dirty="0"/>
          </a:p>
        </p:txBody>
      </p:sp>
      <p:sp>
        <p:nvSpPr>
          <p:cNvPr id="23" name="Rectangle 22"/>
          <p:cNvSpPr/>
          <p:nvPr/>
        </p:nvSpPr>
        <p:spPr>
          <a:xfrm>
            <a:off x="965380" y="1864364"/>
            <a:ext cx="106952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rgbClr val="0070C0"/>
                </a:solidFill>
                <a:ea typeface="Times New Roman" pitchFamily="18" charset="0"/>
                <a:cs typeface="Times New Roman" pitchFamily="18" charset="0"/>
              </a:rPr>
              <a:t>Placebo</a:t>
            </a:r>
            <a:endParaRPr lang="en-US" dirty="0"/>
          </a:p>
        </p:txBody>
      </p:sp>
      <p:sp>
        <p:nvSpPr>
          <p:cNvPr id="31" name="TextBox 30"/>
          <p:cNvSpPr txBox="1"/>
          <p:nvPr/>
        </p:nvSpPr>
        <p:spPr>
          <a:xfrm>
            <a:off x="7644269" y="2672269"/>
            <a:ext cx="1338828" cy="10002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spcAft>
                <a:spcPts val="600"/>
              </a:spcAft>
            </a:pPr>
            <a:r>
              <a:rPr lang="en-US" b="1" u="sng" dirty="0">
                <a:solidFill>
                  <a:srgbClr val="7030A0"/>
                </a:solidFill>
              </a:rPr>
              <a:t>0 Features</a:t>
            </a:r>
          </a:p>
          <a:p>
            <a:pPr algn="ctr"/>
            <a:r>
              <a:rPr lang="en-US" b="1" dirty="0">
                <a:solidFill>
                  <a:srgbClr val="7030A0"/>
                </a:solidFill>
              </a:rPr>
              <a:t>6% RRR</a:t>
            </a:r>
          </a:p>
          <a:p>
            <a:pPr algn="ctr"/>
            <a:r>
              <a:rPr lang="en-US" b="1" dirty="0">
                <a:solidFill>
                  <a:srgbClr val="7030A0"/>
                </a:solidFill>
              </a:rPr>
              <a:t>0.5% ARR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4142678" y="5600751"/>
            <a:ext cx="36054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Arial Narrow" panose="020B0606020202030204" pitchFamily="34" charset="0"/>
              </a:rPr>
              <a:t>N=8343 (37% of prior MI trial population)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215152" y="1366949"/>
            <a:ext cx="671369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i="1" dirty="0">
                <a:latin typeface="Arial Narrow" panose="020B0606020202030204" pitchFamily="34" charset="0"/>
              </a:rPr>
              <a:t>High-risk feature: &lt;2 </a:t>
            </a:r>
            <a:r>
              <a:rPr lang="en-US" sz="1600" i="1" dirty="0" err="1">
                <a:latin typeface="Arial Narrow" panose="020B0606020202030204" pitchFamily="34" charset="0"/>
              </a:rPr>
              <a:t>yrs</a:t>
            </a:r>
            <a:r>
              <a:rPr lang="en-US" sz="1600" i="1" dirty="0">
                <a:latin typeface="Arial Narrow" panose="020B0606020202030204" pitchFamily="34" charset="0"/>
              </a:rPr>
              <a:t> from qualifying MI, ≥2 prior MIs, or residual </a:t>
            </a:r>
            <a:r>
              <a:rPr lang="en-US" sz="1600" i="1" dirty="0" err="1">
                <a:latin typeface="Arial Narrow" panose="020B0606020202030204" pitchFamily="34" charset="0"/>
              </a:rPr>
              <a:t>multivessel</a:t>
            </a:r>
            <a:r>
              <a:rPr lang="en-US" sz="1600" i="1" dirty="0">
                <a:latin typeface="Arial Narrow" panose="020B0606020202030204" pitchFamily="34" charset="0"/>
              </a:rPr>
              <a:t> disease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0921" y="1322618"/>
            <a:ext cx="7773074" cy="4944285"/>
          </a:xfrm>
          <a:prstGeom prst="rect">
            <a:avLst/>
          </a:prstGeom>
        </p:spPr>
      </p:pic>
      <p:pic>
        <p:nvPicPr>
          <p:cNvPr id="19" name="Immagine 1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940725" y="0"/>
            <a:ext cx="1039989" cy="850900"/>
          </a:xfrm>
          <a:prstGeom prst="rect">
            <a:avLst/>
          </a:prstGeom>
        </p:spPr>
      </p:pic>
      <p:sp>
        <p:nvSpPr>
          <p:cNvPr id="20" name="CasellaDiTesto 19"/>
          <p:cNvSpPr txBox="1"/>
          <p:nvPr/>
        </p:nvSpPr>
        <p:spPr>
          <a:xfrm>
            <a:off x="7940725" y="6481686"/>
            <a:ext cx="128464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200" dirty="0" smtClean="0"/>
              <a:t>In press</a:t>
            </a:r>
            <a:endParaRPr lang="it-IT" sz="1200" dirty="0"/>
          </a:p>
        </p:txBody>
      </p:sp>
    </p:spTree>
    <p:extLst>
      <p:ext uri="{BB962C8B-B14F-4D97-AF65-F5344CB8AC3E}">
        <p14:creationId xmlns:p14="http://schemas.microsoft.com/office/powerpoint/2010/main" val="2693977536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43542"/>
            <a:ext cx="6434956" cy="114300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sz="3600" dirty="0"/>
              <a:t>Benefit of </a:t>
            </a:r>
            <a:r>
              <a:rPr lang="en-US" sz="3600" dirty="0" err="1"/>
              <a:t>EvoMab</a:t>
            </a:r>
            <a:r>
              <a:rPr lang="en-US" sz="3600" dirty="0"/>
              <a:t> Based on # of High-Risk MI Features</a:t>
            </a:r>
          </a:p>
        </p:txBody>
      </p:sp>
      <p:pic>
        <p:nvPicPr>
          <p:cNvPr id="61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84562" y="507609"/>
            <a:ext cx="1836703" cy="8229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 Box 27"/>
          <p:cNvSpPr txBox="1">
            <a:spLocks noChangeArrowheads="1"/>
          </p:cNvSpPr>
          <p:nvPr/>
        </p:nvSpPr>
        <p:spPr bwMode="auto">
          <a:xfrm>
            <a:off x="3356245" y="6450908"/>
            <a:ext cx="2589170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/>
            <a:r>
              <a:rPr lang="en-US" sz="1400" b="1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Months after Randomization</a:t>
            </a:r>
          </a:p>
        </p:txBody>
      </p:sp>
      <p:sp>
        <p:nvSpPr>
          <p:cNvPr id="9" name="Text Box 27"/>
          <p:cNvSpPr txBox="1">
            <a:spLocks noChangeArrowheads="1"/>
          </p:cNvSpPr>
          <p:nvPr/>
        </p:nvSpPr>
        <p:spPr bwMode="auto">
          <a:xfrm rot="-5400000">
            <a:off x="-1897915" y="3582073"/>
            <a:ext cx="4437466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en-US" sz="1600" b="1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CV Death, MI, or Stroke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764902" y="6101316"/>
            <a:ext cx="28405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latin typeface="Arial" pitchFamily="34" charset="0"/>
                <a:cs typeface="Arial" pitchFamily="34" charset="0"/>
              </a:rPr>
              <a:t>0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899833" y="6101316"/>
            <a:ext cx="28405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latin typeface="Arial" pitchFamily="34" charset="0"/>
                <a:cs typeface="Arial" pitchFamily="34" charset="0"/>
              </a:rPr>
              <a:t>6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2954969" y="6101316"/>
            <a:ext cx="3834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>
                <a:latin typeface="Arial" pitchFamily="34" charset="0"/>
                <a:cs typeface="Arial" pitchFamily="34" charset="0"/>
              </a:rPr>
              <a:t>12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080801" y="6101316"/>
            <a:ext cx="3834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>
                <a:latin typeface="Arial" pitchFamily="34" charset="0"/>
                <a:cs typeface="Arial" pitchFamily="34" charset="0"/>
              </a:rPr>
              <a:t>18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200142" y="6101316"/>
            <a:ext cx="3834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>
                <a:latin typeface="Arial" pitchFamily="34" charset="0"/>
                <a:cs typeface="Arial" pitchFamily="34" charset="0"/>
              </a:rPr>
              <a:t>24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6319819" y="6101316"/>
            <a:ext cx="3834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>
                <a:latin typeface="Arial" pitchFamily="34" charset="0"/>
                <a:cs typeface="Arial" pitchFamily="34" charset="0"/>
              </a:rPr>
              <a:t>30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7437508" y="6101316"/>
            <a:ext cx="3834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>
                <a:latin typeface="Arial" pitchFamily="34" charset="0"/>
                <a:cs typeface="Arial" pitchFamily="34" charset="0"/>
              </a:rPr>
              <a:t>36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7668004" y="3803271"/>
            <a:ext cx="128310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b="1" dirty="0">
                <a:latin typeface="Arial Narrow" panose="020B0606020202030204" pitchFamily="34" charset="0"/>
              </a:rPr>
              <a:t>P</a:t>
            </a:r>
            <a:r>
              <a:rPr lang="en-US" sz="1600" b="1" baseline="-25000" dirty="0">
                <a:latin typeface="Arial Narrow" panose="020B0606020202030204" pitchFamily="34" charset="0"/>
              </a:rPr>
              <a:t>interaction</a:t>
            </a:r>
            <a:r>
              <a:rPr lang="en-US" sz="1600" b="1" dirty="0">
                <a:latin typeface="Arial Narrow" panose="020B0606020202030204" pitchFamily="34" charset="0"/>
              </a:rPr>
              <a:t>=0.11</a:t>
            </a:r>
          </a:p>
        </p:txBody>
      </p:sp>
      <p:sp>
        <p:nvSpPr>
          <p:cNvPr id="22" name="Rectangle 21"/>
          <p:cNvSpPr/>
          <p:nvPr/>
        </p:nvSpPr>
        <p:spPr>
          <a:xfrm>
            <a:off x="965380" y="2200383"/>
            <a:ext cx="155683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rgbClr val="C00000"/>
                </a:solidFill>
                <a:ea typeface="Times New Roman" pitchFamily="18" charset="0"/>
                <a:cs typeface="Times New Roman" pitchFamily="18" charset="0"/>
              </a:rPr>
              <a:t>Evolocumab</a:t>
            </a:r>
            <a:endParaRPr lang="en-US" dirty="0"/>
          </a:p>
        </p:txBody>
      </p:sp>
      <p:sp>
        <p:nvSpPr>
          <p:cNvPr id="23" name="Rectangle 22"/>
          <p:cNvSpPr/>
          <p:nvPr/>
        </p:nvSpPr>
        <p:spPr>
          <a:xfrm>
            <a:off x="965380" y="1879989"/>
            <a:ext cx="106952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rgbClr val="0070C0"/>
                </a:solidFill>
                <a:ea typeface="Times New Roman" pitchFamily="18" charset="0"/>
                <a:cs typeface="Times New Roman" pitchFamily="18" charset="0"/>
              </a:rPr>
              <a:t>Placebo</a:t>
            </a:r>
            <a:endParaRPr lang="en-US" dirty="0"/>
          </a:p>
        </p:txBody>
      </p:sp>
      <p:sp>
        <p:nvSpPr>
          <p:cNvPr id="31" name="TextBox 30"/>
          <p:cNvSpPr txBox="1"/>
          <p:nvPr/>
        </p:nvSpPr>
        <p:spPr>
          <a:xfrm>
            <a:off x="7645207" y="1758111"/>
            <a:ext cx="1337226" cy="10002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ctr">
              <a:spcAft>
                <a:spcPts val="600"/>
              </a:spcAft>
            </a:pPr>
            <a:r>
              <a:rPr lang="en-US" b="1" u="sng" dirty="0">
                <a:solidFill>
                  <a:srgbClr val="FF6600"/>
                </a:solidFill>
              </a:rPr>
              <a:t>≥1 Feature</a:t>
            </a:r>
          </a:p>
          <a:p>
            <a:pPr algn="ctr"/>
            <a:r>
              <a:rPr lang="en-US" b="1" dirty="0">
                <a:solidFill>
                  <a:srgbClr val="FF6600"/>
                </a:solidFill>
              </a:rPr>
              <a:t>22% RRR</a:t>
            </a:r>
          </a:p>
          <a:p>
            <a:pPr algn="ctr"/>
            <a:r>
              <a:rPr lang="en-US" b="1" dirty="0">
                <a:solidFill>
                  <a:srgbClr val="FF6600"/>
                </a:solidFill>
              </a:rPr>
              <a:t>2.5% ARR</a:t>
            </a:r>
          </a:p>
        </p:txBody>
      </p:sp>
      <p:sp>
        <p:nvSpPr>
          <p:cNvPr id="40" name="Rectangle 39"/>
          <p:cNvSpPr/>
          <p:nvPr/>
        </p:nvSpPr>
        <p:spPr>
          <a:xfrm>
            <a:off x="-1561481" y="-184483"/>
            <a:ext cx="299545" cy="38625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TextBox 23"/>
          <p:cNvSpPr txBox="1"/>
          <p:nvPr/>
        </p:nvSpPr>
        <p:spPr>
          <a:xfrm>
            <a:off x="4142678" y="5600751"/>
            <a:ext cx="37641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Arial Narrow" panose="020B0606020202030204" pitchFamily="34" charset="0"/>
              </a:rPr>
              <a:t>N=13,973 (63% of prior MI trial population)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1215152" y="1366949"/>
            <a:ext cx="671369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i="1" dirty="0">
                <a:latin typeface="Arial Narrow" panose="020B0606020202030204" pitchFamily="34" charset="0"/>
              </a:rPr>
              <a:t>High-risk feature: &lt;2 </a:t>
            </a:r>
            <a:r>
              <a:rPr lang="en-US" sz="1600" i="1" dirty="0" err="1">
                <a:latin typeface="Arial Narrow" panose="020B0606020202030204" pitchFamily="34" charset="0"/>
              </a:rPr>
              <a:t>yrs</a:t>
            </a:r>
            <a:r>
              <a:rPr lang="en-US" sz="1600" i="1" dirty="0">
                <a:latin typeface="Arial Narrow" panose="020B0606020202030204" pitchFamily="34" charset="0"/>
              </a:rPr>
              <a:t> from qualifying MI, ≥2 prior MIs, or residual </a:t>
            </a:r>
            <a:r>
              <a:rPr lang="en-US" sz="1600" i="1" dirty="0" err="1">
                <a:latin typeface="Arial Narrow" panose="020B0606020202030204" pitchFamily="34" charset="0"/>
              </a:rPr>
              <a:t>multivessel</a:t>
            </a:r>
            <a:r>
              <a:rPr lang="en-US" sz="1600" i="1" dirty="0">
                <a:latin typeface="Arial Narrow" panose="020B0606020202030204" pitchFamily="34" charset="0"/>
              </a:rPr>
              <a:t> disease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871" y="1330569"/>
            <a:ext cx="7773074" cy="4944285"/>
          </a:xfrm>
          <a:prstGeom prst="rect">
            <a:avLst/>
          </a:prstGeom>
        </p:spPr>
      </p:pic>
      <p:pic>
        <p:nvPicPr>
          <p:cNvPr id="21" name="Immagine 2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940725" y="0"/>
            <a:ext cx="1039989" cy="850900"/>
          </a:xfrm>
          <a:prstGeom prst="rect">
            <a:avLst/>
          </a:prstGeom>
        </p:spPr>
      </p:pic>
      <p:sp>
        <p:nvSpPr>
          <p:cNvPr id="26" name="CasellaDiTesto 25"/>
          <p:cNvSpPr txBox="1"/>
          <p:nvPr/>
        </p:nvSpPr>
        <p:spPr>
          <a:xfrm>
            <a:off x="7940725" y="6481686"/>
            <a:ext cx="128464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200" dirty="0" smtClean="0"/>
              <a:t>In press</a:t>
            </a:r>
            <a:endParaRPr lang="it-IT" sz="1200" dirty="0"/>
          </a:p>
        </p:txBody>
      </p:sp>
    </p:spTree>
    <p:extLst>
      <p:ext uri="{BB962C8B-B14F-4D97-AF65-F5344CB8AC3E}">
        <p14:creationId xmlns:p14="http://schemas.microsoft.com/office/powerpoint/2010/main" val="664915690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40725" y="0"/>
            <a:ext cx="1039989" cy="850900"/>
          </a:xfrm>
          <a:prstGeom prst="rect">
            <a:avLst/>
          </a:prstGeom>
        </p:spPr>
      </p:pic>
      <p:pic>
        <p:nvPicPr>
          <p:cNvPr id="3" name="Immagin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8929" y="850900"/>
            <a:ext cx="7239000" cy="2717800"/>
          </a:xfrm>
          <a:prstGeom prst="rect">
            <a:avLst/>
          </a:prstGeom>
        </p:spPr>
      </p:pic>
      <p:pic>
        <p:nvPicPr>
          <p:cNvPr id="4" name="Picture 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618878" y="27940"/>
            <a:ext cx="1836703" cy="8229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Immagine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3568700"/>
            <a:ext cx="2540000" cy="2387600"/>
          </a:xfrm>
          <a:prstGeom prst="rect">
            <a:avLst/>
          </a:prstGeom>
        </p:spPr>
      </p:pic>
      <p:pic>
        <p:nvPicPr>
          <p:cNvPr id="7" name="Immagine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908300" y="3568699"/>
            <a:ext cx="6235700" cy="2581729"/>
          </a:xfrm>
          <a:prstGeom prst="rect">
            <a:avLst/>
          </a:prstGeom>
        </p:spPr>
      </p:pic>
      <p:pic>
        <p:nvPicPr>
          <p:cNvPr id="8" name="Immagine 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68300" y="215900"/>
            <a:ext cx="2171700" cy="635000"/>
          </a:xfrm>
          <a:prstGeom prst="rect">
            <a:avLst/>
          </a:prstGeom>
        </p:spPr>
      </p:pic>
      <p:pic>
        <p:nvPicPr>
          <p:cNvPr id="9" name="Immagine 8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742214" y="6507843"/>
            <a:ext cx="3238500" cy="215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913008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" name="Chart 18">
            <a:extLst>
              <a:ext uri="{FF2B5EF4-FFF2-40B4-BE49-F238E27FC236}">
                <a16:creationId xmlns:a16="http://schemas.microsoft.com/office/drawing/2014/main" xmlns="" id="{D6933421-923C-4B0F-B974-BBBC84A7E3F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412158497"/>
              </p:ext>
            </p:extLst>
          </p:nvPr>
        </p:nvGraphicFramePr>
        <p:xfrm>
          <a:off x="1014564" y="2302303"/>
          <a:ext cx="6169858" cy="386789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9" name="TextBox 28"/>
          <p:cNvSpPr txBox="1"/>
          <p:nvPr/>
        </p:nvSpPr>
        <p:spPr>
          <a:xfrm>
            <a:off x="1426255" y="1436508"/>
            <a:ext cx="242667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rgbClr val="0070C0"/>
                </a:solidFill>
              </a:rPr>
              <a:t>Placebo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1426255" y="1715517"/>
            <a:ext cx="242667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 err="1">
                <a:solidFill>
                  <a:srgbClr val="C00000"/>
                </a:solidFill>
              </a:rPr>
              <a:t>Evolocumab</a:t>
            </a:r>
            <a:endParaRPr lang="en-US" sz="1400" b="1" dirty="0">
              <a:solidFill>
                <a:srgbClr val="C00000"/>
              </a:solidFill>
            </a:endParaRPr>
          </a:p>
        </p:txBody>
      </p:sp>
      <p:sp>
        <p:nvSpPr>
          <p:cNvPr id="31" name="Rectangle 30"/>
          <p:cNvSpPr/>
          <p:nvPr/>
        </p:nvSpPr>
        <p:spPr>
          <a:xfrm>
            <a:off x="1273846" y="1509192"/>
            <a:ext cx="154745" cy="147711"/>
          </a:xfrm>
          <a:prstGeom prst="rect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Rectangle 31"/>
          <p:cNvSpPr/>
          <p:nvPr/>
        </p:nvSpPr>
        <p:spPr>
          <a:xfrm>
            <a:off x="1278536" y="1809303"/>
            <a:ext cx="154745" cy="147711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TextBox 32"/>
          <p:cNvSpPr txBox="1"/>
          <p:nvPr/>
        </p:nvSpPr>
        <p:spPr>
          <a:xfrm>
            <a:off x="6965712" y="2431952"/>
            <a:ext cx="9964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rgbClr val="336699"/>
                </a:solidFill>
              </a:rPr>
              <a:t>12.8%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7038293" y="4005366"/>
            <a:ext cx="9964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rgbClr val="C00000"/>
                </a:solidFill>
              </a:rPr>
              <a:t>6.5%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7594467" y="2907215"/>
            <a:ext cx="138565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solidFill>
                  <a:srgbClr val="C00000"/>
                </a:solidFill>
              </a:rPr>
              <a:t>PAD</a:t>
            </a:r>
          </a:p>
          <a:p>
            <a:pPr algn="ctr"/>
            <a:r>
              <a:rPr lang="en-US" sz="1400" b="1" dirty="0">
                <a:solidFill>
                  <a:srgbClr val="C00000"/>
                </a:solidFill>
              </a:rPr>
              <a:t>6.3% ARR</a:t>
            </a:r>
          </a:p>
          <a:p>
            <a:pPr algn="ctr"/>
            <a:r>
              <a:rPr lang="en-US" sz="1400" b="1" dirty="0">
                <a:solidFill>
                  <a:srgbClr val="C00000"/>
                </a:solidFill>
              </a:rPr>
              <a:t>NNT</a:t>
            </a:r>
            <a:r>
              <a:rPr lang="en-US" sz="1400" b="1" baseline="-25000" dirty="0">
                <a:solidFill>
                  <a:srgbClr val="C00000"/>
                </a:solidFill>
              </a:rPr>
              <a:t>2.5y</a:t>
            </a:r>
            <a:r>
              <a:rPr lang="en-US" sz="1400" b="1" dirty="0">
                <a:solidFill>
                  <a:srgbClr val="C00000"/>
                </a:solidFill>
              </a:rPr>
              <a:t> 16</a:t>
            </a:r>
          </a:p>
        </p:txBody>
      </p:sp>
      <p:sp>
        <p:nvSpPr>
          <p:cNvPr id="38" name="Down Arrow 37"/>
          <p:cNvSpPr/>
          <p:nvPr/>
        </p:nvSpPr>
        <p:spPr>
          <a:xfrm>
            <a:off x="7184422" y="2923557"/>
            <a:ext cx="163208" cy="936297"/>
          </a:xfrm>
          <a:prstGeom prst="downArrow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Right Brace 40"/>
          <p:cNvSpPr/>
          <p:nvPr/>
        </p:nvSpPr>
        <p:spPr>
          <a:xfrm>
            <a:off x="7656689" y="2599438"/>
            <a:ext cx="154630" cy="1528435"/>
          </a:xfrm>
          <a:prstGeom prst="rightBrace">
            <a:avLst/>
          </a:prstGeom>
          <a:ln w="190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Box 17"/>
          <p:cNvSpPr txBox="1"/>
          <p:nvPr/>
        </p:nvSpPr>
        <p:spPr>
          <a:xfrm>
            <a:off x="2803468" y="6230214"/>
            <a:ext cx="328863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Days from Randomization</a:t>
            </a:r>
          </a:p>
        </p:txBody>
      </p:sp>
      <p:sp>
        <p:nvSpPr>
          <p:cNvPr id="21" name="Title 1"/>
          <p:cNvSpPr txBox="1">
            <a:spLocks/>
          </p:cNvSpPr>
          <p:nvPr/>
        </p:nvSpPr>
        <p:spPr>
          <a:xfrm>
            <a:off x="686919" y="185583"/>
            <a:ext cx="7312469" cy="978320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A5002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A50021"/>
                </a:solidFill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A50021"/>
                </a:solidFill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A50021"/>
                </a:solidFill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A50021"/>
                </a:solidFill>
                <a:latin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A50021"/>
                </a:solidFill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A50021"/>
                </a:solidFill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A50021"/>
                </a:solidFill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A50021"/>
                </a:solidFill>
                <a:latin typeface="Arial" charset="0"/>
              </a:defRPr>
            </a:lvl9pPr>
          </a:lstStyle>
          <a:p>
            <a:r>
              <a:rPr lang="en-US" sz="2800" kern="0" dirty="0"/>
              <a:t>MACE or MALE</a:t>
            </a:r>
          </a:p>
          <a:p>
            <a:r>
              <a:rPr lang="en-US" sz="2800" kern="0" dirty="0"/>
              <a:t>In Patients with PAD and no MI or Stroke</a:t>
            </a:r>
          </a:p>
        </p:txBody>
      </p:sp>
      <p:pic>
        <p:nvPicPr>
          <p:cNvPr id="22" name="Picture 1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8362" y="0"/>
            <a:ext cx="1264919" cy="5667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Rectangle 16"/>
          <p:cNvSpPr/>
          <p:nvPr/>
        </p:nvSpPr>
        <p:spPr>
          <a:xfrm rot="16200000">
            <a:off x="-1434644" y="3715159"/>
            <a:ext cx="4572000" cy="30777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n-US" sz="1400" b="1" dirty="0"/>
              <a:t>MACE or MALE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3158669" y="1590396"/>
            <a:ext cx="2727630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>
                <a:solidFill>
                  <a:srgbClr val="C00000"/>
                </a:solidFill>
              </a:rPr>
              <a:t>PAD </a:t>
            </a:r>
          </a:p>
          <a:p>
            <a:pPr algn="ctr"/>
            <a:r>
              <a:rPr lang="en-US" sz="1600" b="1" dirty="0">
                <a:solidFill>
                  <a:srgbClr val="C00000"/>
                </a:solidFill>
              </a:rPr>
              <a:t>(no MI/stroke, N=1505)</a:t>
            </a:r>
          </a:p>
          <a:p>
            <a:pPr algn="ctr"/>
            <a:endParaRPr lang="en-US" sz="1600" b="1" dirty="0">
              <a:solidFill>
                <a:srgbClr val="C00000"/>
              </a:solidFill>
            </a:endParaRPr>
          </a:p>
          <a:p>
            <a:pPr algn="ctr"/>
            <a:r>
              <a:rPr lang="en-US" sz="1600" b="1" dirty="0">
                <a:solidFill>
                  <a:srgbClr val="C00000"/>
                </a:solidFill>
              </a:rPr>
              <a:t>48% RRR</a:t>
            </a:r>
          </a:p>
          <a:p>
            <a:pPr algn="ctr"/>
            <a:endParaRPr lang="en-US" sz="1600" b="1" dirty="0">
              <a:solidFill>
                <a:srgbClr val="C00000"/>
              </a:solidFill>
            </a:endParaRPr>
          </a:p>
          <a:p>
            <a:pPr algn="ctr"/>
            <a:r>
              <a:rPr lang="en-US" sz="1400" b="1" dirty="0">
                <a:solidFill>
                  <a:srgbClr val="C00000"/>
                </a:solidFill>
              </a:rPr>
              <a:t>HR 0.52</a:t>
            </a:r>
          </a:p>
          <a:p>
            <a:pPr algn="ctr"/>
            <a:r>
              <a:rPr lang="en-US" sz="1400" b="1" dirty="0">
                <a:solidFill>
                  <a:srgbClr val="C00000"/>
                </a:solidFill>
              </a:rPr>
              <a:t>(0.35 – 0.76)</a:t>
            </a:r>
          </a:p>
          <a:p>
            <a:pPr algn="ctr"/>
            <a:r>
              <a:rPr lang="en-US" sz="1400" b="1" dirty="0">
                <a:solidFill>
                  <a:srgbClr val="C00000"/>
                </a:solidFill>
              </a:rPr>
              <a:t>P=0.0006</a:t>
            </a:r>
          </a:p>
        </p:txBody>
      </p:sp>
      <p:pic>
        <p:nvPicPr>
          <p:cNvPr id="20" name="Immagine 1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940725" y="0"/>
            <a:ext cx="1039989" cy="850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136529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40725" y="0"/>
            <a:ext cx="1039989" cy="850900"/>
          </a:xfrm>
          <a:prstGeom prst="rect">
            <a:avLst/>
          </a:prstGeom>
        </p:spPr>
      </p:pic>
      <p:pic>
        <p:nvPicPr>
          <p:cNvPr id="3" name="Immagin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200" y="653143"/>
            <a:ext cx="8978900" cy="56242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31807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40725" y="0"/>
            <a:ext cx="1039989" cy="850900"/>
          </a:xfrm>
          <a:prstGeom prst="rect">
            <a:avLst/>
          </a:prstGeom>
        </p:spPr>
      </p:pic>
      <p:pic>
        <p:nvPicPr>
          <p:cNvPr id="3" name="Immagin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272318"/>
            <a:ext cx="9105900" cy="5704114"/>
          </a:xfrm>
          <a:prstGeom prst="rect">
            <a:avLst/>
          </a:prstGeom>
        </p:spPr>
      </p:pic>
      <p:pic>
        <p:nvPicPr>
          <p:cNvPr id="4" name="Immagin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64703" y="5507628"/>
            <a:ext cx="4114800" cy="121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352202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40725" y="0"/>
            <a:ext cx="1039989" cy="850900"/>
          </a:xfrm>
          <a:prstGeom prst="rect">
            <a:avLst/>
          </a:prstGeom>
        </p:spPr>
      </p:pic>
      <p:pic>
        <p:nvPicPr>
          <p:cNvPr id="3" name="Immagin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00" y="863600"/>
            <a:ext cx="9118600" cy="599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167904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40725" y="0"/>
            <a:ext cx="1039989" cy="850900"/>
          </a:xfrm>
          <a:prstGeom prst="rect">
            <a:avLst/>
          </a:prstGeom>
        </p:spPr>
      </p:pic>
      <p:pic>
        <p:nvPicPr>
          <p:cNvPr id="3" name="Immagin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003300"/>
            <a:ext cx="9067800" cy="56006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86744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40725" y="0"/>
            <a:ext cx="1039989" cy="850900"/>
          </a:xfrm>
          <a:prstGeom prst="rect">
            <a:avLst/>
          </a:prstGeom>
        </p:spPr>
      </p:pic>
      <p:pic>
        <p:nvPicPr>
          <p:cNvPr id="3" name="Immagin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100" y="901700"/>
            <a:ext cx="9067800" cy="5054600"/>
          </a:xfrm>
          <a:prstGeom prst="rect">
            <a:avLst/>
          </a:prstGeom>
        </p:spPr>
      </p:pic>
      <p:sp>
        <p:nvSpPr>
          <p:cNvPr id="4" name="Rettangolo 3"/>
          <p:cNvSpPr/>
          <p:nvPr/>
        </p:nvSpPr>
        <p:spPr>
          <a:xfrm>
            <a:off x="217714" y="4408714"/>
            <a:ext cx="1705429" cy="834572"/>
          </a:xfrm>
          <a:prstGeom prst="rect">
            <a:avLst/>
          </a:prstGeom>
          <a:solidFill>
            <a:schemeClr val="lt1">
              <a:alpha val="0"/>
            </a:schemeClr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76105130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40725" y="0"/>
            <a:ext cx="1039989" cy="850900"/>
          </a:xfrm>
          <a:prstGeom prst="rect">
            <a:avLst/>
          </a:prstGeom>
        </p:spPr>
      </p:pic>
      <p:sp>
        <p:nvSpPr>
          <p:cNvPr id="3" name="Segnaposto contenuto 2"/>
          <p:cNvSpPr txBox="1">
            <a:spLocks/>
          </p:cNvSpPr>
          <p:nvPr/>
        </p:nvSpPr>
        <p:spPr>
          <a:xfrm>
            <a:off x="282223" y="1600200"/>
            <a:ext cx="8720666" cy="4525963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it-IT" dirty="0" smtClean="0"/>
          </a:p>
          <a:p>
            <a:endParaRPr lang="it-IT" dirty="0" smtClean="0"/>
          </a:p>
          <a:p>
            <a:endParaRPr lang="it-IT" dirty="0" smtClean="0"/>
          </a:p>
          <a:p>
            <a:endParaRPr lang="it-IT" dirty="0" smtClean="0"/>
          </a:p>
          <a:p>
            <a:pPr marL="0" indent="0">
              <a:buFont typeface="Arial"/>
              <a:buNone/>
            </a:pPr>
            <a:r>
              <a:rPr lang="it-IT" dirty="0" err="1"/>
              <a:t>D</a:t>
            </a:r>
            <a:r>
              <a:rPr lang="it-IT" dirty="0" err="1" smtClean="0"/>
              <a:t>isclosures</a:t>
            </a:r>
            <a:r>
              <a:rPr lang="it-IT" dirty="0" smtClean="0"/>
              <a:t>:</a:t>
            </a:r>
          </a:p>
          <a:p>
            <a:pPr marL="0" indent="0">
              <a:buFont typeface="Arial"/>
              <a:buNone/>
            </a:pPr>
            <a:r>
              <a:rPr lang="it-IT" sz="2400" dirty="0" smtClean="0"/>
              <a:t>Amgen, Menarini, Merck Sharp &amp; </a:t>
            </a:r>
            <a:r>
              <a:rPr lang="it-IT" sz="2400" dirty="0" err="1" smtClean="0"/>
              <a:t>Dohme</a:t>
            </a:r>
            <a:r>
              <a:rPr lang="it-IT" sz="2400" dirty="0" smtClean="0"/>
              <a:t>, </a:t>
            </a:r>
            <a:r>
              <a:rPr lang="it-IT" sz="2400" dirty="0" err="1" smtClean="0"/>
              <a:t>Sanofi</a:t>
            </a:r>
            <a:r>
              <a:rPr lang="it-IT" sz="2400" dirty="0" smtClean="0"/>
              <a:t>, Sigma Tau. </a:t>
            </a:r>
            <a:endParaRPr lang="it-IT" sz="2400" dirty="0"/>
          </a:p>
        </p:txBody>
      </p:sp>
    </p:spTree>
    <p:extLst>
      <p:ext uri="{BB962C8B-B14F-4D97-AF65-F5344CB8AC3E}">
        <p14:creationId xmlns:p14="http://schemas.microsoft.com/office/powerpoint/2010/main" val="368172052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40725" y="0"/>
            <a:ext cx="1039989" cy="850900"/>
          </a:xfrm>
          <a:prstGeom prst="rect">
            <a:avLst/>
          </a:prstGeom>
        </p:spPr>
      </p:pic>
      <p:pic>
        <p:nvPicPr>
          <p:cNvPr id="3" name="Immagin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9953" y="1304630"/>
            <a:ext cx="9138553" cy="5201120"/>
          </a:xfrm>
          <a:prstGeom prst="rect">
            <a:avLst/>
          </a:prstGeom>
        </p:spPr>
      </p:pic>
      <p:sp>
        <p:nvSpPr>
          <p:cNvPr id="6" name="Rettangolo 5"/>
          <p:cNvSpPr/>
          <p:nvPr/>
        </p:nvSpPr>
        <p:spPr>
          <a:xfrm>
            <a:off x="653143" y="3910010"/>
            <a:ext cx="7919998" cy="359999"/>
          </a:xfrm>
          <a:prstGeom prst="rect">
            <a:avLst/>
          </a:prstGeom>
          <a:gradFill flip="none" rotWithShape="1">
            <a:gsLst>
              <a:gs pos="0">
                <a:schemeClr val="accent6">
                  <a:tint val="50000"/>
                  <a:satMod val="300000"/>
                  <a:alpha val="56000"/>
                </a:schemeClr>
              </a:gs>
              <a:gs pos="35000">
                <a:schemeClr val="accent6">
                  <a:tint val="37000"/>
                  <a:satMod val="300000"/>
                  <a:alpha val="56000"/>
                </a:schemeClr>
              </a:gs>
              <a:gs pos="100000">
                <a:schemeClr val="accent6">
                  <a:tint val="15000"/>
                  <a:satMod val="350000"/>
                  <a:alpha val="56000"/>
                </a:schemeClr>
              </a:gs>
            </a:gsLst>
            <a:lin ang="16200000" scaled="1"/>
            <a:tileRect/>
          </a:gra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04010269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40725" y="0"/>
            <a:ext cx="1039989" cy="850900"/>
          </a:xfrm>
          <a:prstGeom prst="rect">
            <a:avLst/>
          </a:prstGeom>
        </p:spPr>
      </p:pic>
      <p:pic>
        <p:nvPicPr>
          <p:cNvPr id="4" name="Immagin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400" y="1154619"/>
            <a:ext cx="9080500" cy="5472895"/>
          </a:xfrm>
          <a:prstGeom prst="rect">
            <a:avLst/>
          </a:prstGeom>
        </p:spPr>
      </p:pic>
      <p:sp>
        <p:nvSpPr>
          <p:cNvPr id="5" name="Rettangolo 4"/>
          <p:cNvSpPr/>
          <p:nvPr/>
        </p:nvSpPr>
        <p:spPr>
          <a:xfrm>
            <a:off x="616857" y="4690159"/>
            <a:ext cx="7883999" cy="287999"/>
          </a:xfrm>
          <a:prstGeom prst="rect">
            <a:avLst/>
          </a:prstGeom>
          <a:gradFill flip="none" rotWithShape="1">
            <a:gsLst>
              <a:gs pos="0">
                <a:schemeClr val="accent6">
                  <a:tint val="50000"/>
                  <a:satMod val="300000"/>
                  <a:alpha val="56000"/>
                </a:schemeClr>
              </a:gs>
              <a:gs pos="35000">
                <a:schemeClr val="accent6">
                  <a:tint val="37000"/>
                  <a:satMod val="300000"/>
                  <a:alpha val="56000"/>
                </a:schemeClr>
              </a:gs>
              <a:gs pos="100000">
                <a:schemeClr val="accent6">
                  <a:tint val="15000"/>
                  <a:satMod val="350000"/>
                  <a:alpha val="56000"/>
                </a:schemeClr>
              </a:gs>
            </a:gsLst>
            <a:lin ang="16200000" scaled="1"/>
            <a:tileRect/>
          </a:gra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6" name="Rettangolo 5"/>
          <p:cNvSpPr/>
          <p:nvPr/>
        </p:nvSpPr>
        <p:spPr>
          <a:xfrm>
            <a:off x="1832429" y="1469571"/>
            <a:ext cx="544285" cy="616858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3840725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40725" y="0"/>
            <a:ext cx="1039989" cy="850900"/>
          </a:xfrm>
          <a:prstGeom prst="rect">
            <a:avLst/>
          </a:prstGeom>
        </p:spPr>
      </p:pic>
      <p:pic>
        <p:nvPicPr>
          <p:cNvPr id="4" name="Immagin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500" y="1741355"/>
            <a:ext cx="9017000" cy="50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825287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40725" y="0"/>
            <a:ext cx="1039989" cy="850900"/>
          </a:xfrm>
          <a:prstGeom prst="rect">
            <a:avLst/>
          </a:prstGeom>
        </p:spPr>
      </p:pic>
      <p:pic>
        <p:nvPicPr>
          <p:cNvPr id="6" name="Immagin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538" y="3027082"/>
            <a:ext cx="9067800" cy="3860800"/>
          </a:xfrm>
          <a:prstGeom prst="rect">
            <a:avLst/>
          </a:prstGeom>
        </p:spPr>
      </p:pic>
      <p:pic>
        <p:nvPicPr>
          <p:cNvPr id="7" name="Immagin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1600" y="35859"/>
            <a:ext cx="9042400" cy="1155700"/>
          </a:xfrm>
          <a:prstGeom prst="rect">
            <a:avLst/>
          </a:prstGeom>
        </p:spPr>
      </p:pic>
      <p:pic>
        <p:nvPicPr>
          <p:cNvPr id="8" name="Immagine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76238" y="1384300"/>
            <a:ext cx="8534400" cy="1663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052194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Take Home </a:t>
            </a:r>
            <a:r>
              <a:rPr lang="it-IT" dirty="0" err="1" smtClean="0"/>
              <a:t>Messages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063565"/>
          </a:xfrm>
        </p:spPr>
        <p:txBody>
          <a:bodyPr>
            <a:normAutofit/>
          </a:bodyPr>
          <a:lstStyle/>
          <a:p>
            <a:r>
              <a:rPr lang="it-IT" b="1" dirty="0" smtClean="0"/>
              <a:t>Quando </a:t>
            </a:r>
            <a:r>
              <a:rPr lang="it-IT" b="1" dirty="0"/>
              <a:t>pensare agli inibitori del </a:t>
            </a:r>
            <a:r>
              <a:rPr lang="it-IT" b="1" dirty="0" smtClean="0"/>
              <a:t>PCSK9?</a:t>
            </a:r>
          </a:p>
          <a:p>
            <a:pPr marL="0" indent="0">
              <a:buNone/>
            </a:pPr>
            <a:r>
              <a:rPr lang="it-IT" dirty="0" smtClean="0"/>
              <a:t>    - recente SCA</a:t>
            </a:r>
            <a:endParaRPr lang="it-IT" dirty="0"/>
          </a:p>
          <a:p>
            <a:pPr marL="0" indent="0">
              <a:buNone/>
            </a:pPr>
            <a:r>
              <a:rPr lang="it-IT" dirty="0" smtClean="0"/>
              <a:t>    - rapida progressione di malattia</a:t>
            </a:r>
          </a:p>
          <a:p>
            <a:pPr marL="0" indent="0">
              <a:buNone/>
            </a:pPr>
            <a:r>
              <a:rPr lang="it-IT" dirty="0" smtClean="0"/>
              <a:t>    - anatomia complessa (</a:t>
            </a:r>
            <a:r>
              <a:rPr lang="it-IT" dirty="0" err="1" smtClean="0"/>
              <a:t>multivasali</a:t>
            </a:r>
            <a:r>
              <a:rPr lang="it-IT" dirty="0" smtClean="0"/>
              <a:t>)</a:t>
            </a:r>
          </a:p>
          <a:p>
            <a:pPr marL="0" indent="0">
              <a:buNone/>
            </a:pPr>
            <a:r>
              <a:rPr lang="it-IT" dirty="0" smtClean="0"/>
              <a:t>    - malattia arteriosa periferica sintomatica</a:t>
            </a:r>
          </a:p>
          <a:p>
            <a:r>
              <a:rPr lang="it-IT" b="1" dirty="0" smtClean="0"/>
              <a:t>Perché?</a:t>
            </a:r>
          </a:p>
          <a:p>
            <a:pPr marL="0" indent="0">
              <a:buNone/>
            </a:pPr>
            <a:r>
              <a:rPr lang="it-IT" dirty="0" smtClean="0"/>
              <a:t>   - ben tollerati</a:t>
            </a:r>
          </a:p>
          <a:p>
            <a:pPr marL="0" indent="0">
              <a:buNone/>
            </a:pPr>
            <a:r>
              <a:rPr lang="it-IT" dirty="0" smtClean="0"/>
              <a:t>   - riduzione di MACE  (e mortalità totale).</a:t>
            </a:r>
            <a:endParaRPr lang="it-IT" dirty="0"/>
          </a:p>
        </p:txBody>
      </p:sp>
      <p:pic>
        <p:nvPicPr>
          <p:cNvPr id="4" name="Immagin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40725" y="0"/>
            <a:ext cx="1039989" cy="850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989107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Gaps in </a:t>
            </a:r>
            <a:r>
              <a:rPr lang="it-IT" dirty="0" err="1" smtClean="0"/>
              <a:t>knowledge</a:t>
            </a:r>
            <a:r>
              <a:rPr lang="mr-IN" dirty="0" smtClean="0"/>
              <a:t>…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504498" y="1721965"/>
            <a:ext cx="8077925" cy="506356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it-IT" b="1" dirty="0" smtClean="0"/>
              <a:t>    </a:t>
            </a:r>
            <a:r>
              <a:rPr lang="it-IT" dirty="0" smtClean="0"/>
              <a:t>- </a:t>
            </a:r>
            <a:r>
              <a:rPr lang="it-IT" dirty="0"/>
              <a:t>variabilità </a:t>
            </a:r>
            <a:r>
              <a:rPr lang="it-IT" dirty="0" smtClean="0"/>
              <a:t>inter individuale </a:t>
            </a:r>
            <a:r>
              <a:rPr lang="it-IT" dirty="0"/>
              <a:t>di risposta </a:t>
            </a:r>
            <a:endParaRPr lang="it-IT" dirty="0" smtClean="0"/>
          </a:p>
          <a:p>
            <a:pPr marL="0" indent="0">
              <a:buNone/>
            </a:pPr>
            <a:r>
              <a:rPr lang="it-IT" dirty="0"/>
              <a:t> </a:t>
            </a:r>
            <a:r>
              <a:rPr lang="it-IT" dirty="0" smtClean="0"/>
              <a:t>   - efficacia e </a:t>
            </a:r>
            <a:r>
              <a:rPr lang="it-IT" dirty="0" err="1" smtClean="0"/>
              <a:t>safety</a:t>
            </a:r>
            <a:r>
              <a:rPr lang="it-IT" dirty="0" smtClean="0"/>
              <a:t> a lungo termine</a:t>
            </a:r>
          </a:p>
          <a:p>
            <a:pPr marL="0" indent="0">
              <a:buNone/>
            </a:pPr>
            <a:r>
              <a:rPr lang="it-IT" dirty="0"/>
              <a:t> </a:t>
            </a:r>
            <a:r>
              <a:rPr lang="it-IT" dirty="0" smtClean="0"/>
              <a:t>   </a:t>
            </a:r>
            <a:r>
              <a:rPr lang="it-IT" dirty="0"/>
              <a:t> </a:t>
            </a:r>
            <a:r>
              <a:rPr lang="it-IT" dirty="0" smtClean="0"/>
              <a:t>                     mortalità CV </a:t>
            </a:r>
          </a:p>
          <a:p>
            <a:pPr marL="0" indent="0">
              <a:buNone/>
            </a:pPr>
            <a:r>
              <a:rPr lang="it-IT" dirty="0"/>
              <a:t> </a:t>
            </a:r>
            <a:r>
              <a:rPr lang="it-IT" dirty="0" smtClean="0"/>
              <a:t>                         </a:t>
            </a:r>
            <a:r>
              <a:rPr lang="it-IT" dirty="0"/>
              <a:t>rischio di </a:t>
            </a:r>
            <a:r>
              <a:rPr lang="it-IT" dirty="0" smtClean="0"/>
              <a:t>diabete   </a:t>
            </a:r>
          </a:p>
          <a:p>
            <a:pPr marL="0" indent="0">
              <a:buNone/>
            </a:pPr>
            <a:r>
              <a:rPr lang="it-IT" dirty="0"/>
              <a:t> </a:t>
            </a:r>
            <a:r>
              <a:rPr lang="it-IT" dirty="0" smtClean="0"/>
              <a:t>   - trials dedicati in pz con eventi CV (&lt; 1 mese)</a:t>
            </a:r>
            <a:endParaRPr lang="it-IT" dirty="0"/>
          </a:p>
          <a:p>
            <a:pPr marL="0" indent="0">
              <a:buNone/>
            </a:pPr>
            <a:r>
              <a:rPr lang="it-IT" dirty="0" smtClean="0"/>
              <a:t>    - impatto in pz con IRC severa</a:t>
            </a:r>
          </a:p>
          <a:p>
            <a:pPr marL="0" indent="0">
              <a:buNone/>
            </a:pPr>
            <a:r>
              <a:rPr lang="it-IT" dirty="0" smtClean="0"/>
              <a:t>    - </a:t>
            </a:r>
            <a:r>
              <a:rPr lang="it-IT" dirty="0" err="1" smtClean="0"/>
              <a:t>cost-effectiveness</a:t>
            </a:r>
            <a:endParaRPr lang="it-IT" dirty="0"/>
          </a:p>
        </p:txBody>
      </p:sp>
      <p:pic>
        <p:nvPicPr>
          <p:cNvPr id="4" name="Immagin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40725" y="0"/>
            <a:ext cx="1039989" cy="850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679725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40725" y="0"/>
            <a:ext cx="1039989" cy="850900"/>
          </a:xfrm>
          <a:prstGeom prst="rect">
            <a:avLst/>
          </a:prstGeom>
        </p:spPr>
      </p:pic>
      <p:pic>
        <p:nvPicPr>
          <p:cNvPr id="4" name="Immagin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05714" y="6453734"/>
            <a:ext cx="3175000" cy="31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Immagin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477" y="1211265"/>
            <a:ext cx="8394700" cy="5219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itolo 1"/>
          <p:cNvSpPr txBox="1">
            <a:spLocks/>
          </p:cNvSpPr>
          <p:nvPr/>
        </p:nvSpPr>
        <p:spPr>
          <a:xfrm>
            <a:off x="-689430" y="-9945"/>
            <a:ext cx="5805714" cy="109420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sz="3600" b="1" i="1" dirty="0" err="1" smtClean="0">
                <a:ln w="50800"/>
                <a:solidFill>
                  <a:srgbClr val="4F81BD"/>
                </a:solidFill>
              </a:rPr>
              <a:t>Prescrivibilità</a:t>
            </a:r>
            <a:r>
              <a:rPr lang="it-IT" sz="3600" b="1" i="1" dirty="0" smtClean="0">
                <a:ln w="50800"/>
                <a:solidFill>
                  <a:srgbClr val="4F81BD"/>
                </a:solidFill>
              </a:rPr>
              <a:t> in Italia</a:t>
            </a:r>
          </a:p>
        </p:txBody>
      </p:sp>
      <p:pic>
        <p:nvPicPr>
          <p:cNvPr id="9" name="Picture 3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132" t="8142" r="23134" b="64894"/>
          <a:stretch/>
        </p:blipFill>
        <p:spPr bwMode="auto">
          <a:xfrm>
            <a:off x="4572341" y="232914"/>
            <a:ext cx="3174317" cy="85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</p:pic>
      <p:sp>
        <p:nvSpPr>
          <p:cNvPr id="3" name="CasellaDiTesto 2"/>
          <p:cNvSpPr txBox="1"/>
          <p:nvPr/>
        </p:nvSpPr>
        <p:spPr>
          <a:xfrm>
            <a:off x="324665" y="6515433"/>
            <a:ext cx="351818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600" dirty="0" smtClean="0"/>
              <a:t>§ anche </a:t>
            </a:r>
            <a:r>
              <a:rPr lang="it-IT" sz="1600" dirty="0" err="1" smtClean="0"/>
              <a:t>HoFH</a:t>
            </a:r>
            <a:r>
              <a:rPr lang="it-IT" sz="1600" dirty="0" smtClean="0"/>
              <a:t> per </a:t>
            </a:r>
            <a:r>
              <a:rPr lang="it-IT" sz="1600" dirty="0" err="1" smtClean="0"/>
              <a:t>evoMab</a:t>
            </a:r>
            <a:r>
              <a:rPr lang="it-IT" sz="1600" dirty="0" smtClean="0"/>
              <a:t> </a:t>
            </a:r>
            <a:endParaRPr lang="it-IT" sz="1600" dirty="0"/>
          </a:p>
        </p:txBody>
      </p:sp>
      <p:sp>
        <p:nvSpPr>
          <p:cNvPr id="5" name="CasellaDiTesto 4"/>
          <p:cNvSpPr txBox="1"/>
          <p:nvPr/>
        </p:nvSpPr>
        <p:spPr>
          <a:xfrm>
            <a:off x="2729878" y="2195013"/>
            <a:ext cx="3503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§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05707189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40725" y="0"/>
            <a:ext cx="1039989" cy="850900"/>
          </a:xfrm>
          <a:prstGeom prst="rect">
            <a:avLst/>
          </a:prstGeom>
        </p:spPr>
      </p:pic>
      <p:pic>
        <p:nvPicPr>
          <p:cNvPr id="3" name="Immagin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0095" y="1195615"/>
            <a:ext cx="7845778" cy="4065814"/>
          </a:xfrm>
          <a:prstGeom prst="roundRect">
            <a:avLst>
              <a:gd name="adj" fmla="val 9356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286841" y="6135787"/>
            <a:ext cx="8363810" cy="25009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  <a:extLst/>
        </p:spPr>
        <p:txBody>
          <a:bodyPr lIns="0" tIns="0" rIns="0" bIns="0"/>
          <a:lstStyle>
            <a:lvl1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rgbClr val="000000"/>
                </a:solidFill>
                <a:latin typeface="Times New Roman" pitchFamily="16" charset="0"/>
                <a:ea typeface="msgothic" charset="0"/>
                <a:cs typeface="msgothic" charset="0"/>
              </a:defRPr>
            </a:lvl1pPr>
            <a:lvl2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rgbClr val="000000"/>
                </a:solidFill>
                <a:latin typeface="Times New Roman" pitchFamily="16" charset="0"/>
                <a:ea typeface="msgothic" charset="0"/>
                <a:cs typeface="msgothic" charset="0"/>
              </a:defRPr>
            </a:lvl2pPr>
            <a:lvl3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rgbClr val="000000"/>
                </a:solidFill>
                <a:latin typeface="Times New Roman" pitchFamily="16" charset="0"/>
                <a:ea typeface="msgothic" charset="0"/>
                <a:cs typeface="msgothic" charset="0"/>
              </a:defRPr>
            </a:lvl3pPr>
            <a:lvl4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rgbClr val="000000"/>
                </a:solidFill>
                <a:latin typeface="Times New Roman" pitchFamily="16" charset="0"/>
                <a:ea typeface="msgothic" charset="0"/>
                <a:cs typeface="msgothic" charset="0"/>
              </a:defRPr>
            </a:lvl4pPr>
            <a:lvl5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rgbClr val="000000"/>
                </a:solidFill>
                <a:latin typeface="Times New Roman" pitchFamily="16" charset="0"/>
                <a:ea typeface="msgothic" charset="0"/>
                <a:cs typeface="msgothic" charset="0"/>
              </a:defRPr>
            </a:lvl5pPr>
            <a:lvl6pPr marL="1536700" indent="-2159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Wingdings" charset="2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rgbClr val="000000"/>
                </a:solidFill>
                <a:latin typeface="Times New Roman" pitchFamily="16" charset="0"/>
                <a:ea typeface="msgothic" charset="0"/>
                <a:cs typeface="msgothic" charset="0"/>
              </a:defRPr>
            </a:lvl6pPr>
            <a:lvl7pPr marL="1993900" indent="-2159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Wingdings" charset="2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rgbClr val="000000"/>
                </a:solidFill>
                <a:latin typeface="Times New Roman" pitchFamily="16" charset="0"/>
                <a:ea typeface="msgothic" charset="0"/>
                <a:cs typeface="msgothic" charset="0"/>
              </a:defRPr>
            </a:lvl7pPr>
            <a:lvl8pPr marL="2451100" indent="-2159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Wingdings" charset="2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rgbClr val="000000"/>
                </a:solidFill>
                <a:latin typeface="Times New Roman" pitchFamily="16" charset="0"/>
                <a:ea typeface="msgothic" charset="0"/>
                <a:cs typeface="msgothic" charset="0"/>
              </a:defRPr>
            </a:lvl8pPr>
            <a:lvl9pPr marL="2908300" indent="-2159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Wingdings" charset="2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rgbClr val="000000"/>
                </a:solidFill>
                <a:latin typeface="Times New Roman" pitchFamily="16" charset="0"/>
                <a:ea typeface="msgothic" charset="0"/>
                <a:cs typeface="msgothic" charset="0"/>
              </a:defRPr>
            </a:lvl9pPr>
          </a:lstStyle>
          <a:p>
            <a:pPr algn="ctr" defTabSz="914307"/>
            <a:r>
              <a:rPr lang="en-GB" altLang="it-IT" sz="1400" i="1" dirty="0" err="1" smtClean="0">
                <a:latin typeface="+mn-lt"/>
              </a:rPr>
              <a:t>Landmesser</a:t>
            </a:r>
            <a:r>
              <a:rPr lang="en-GB" altLang="it-IT" sz="1400" i="1" dirty="0" smtClean="0">
                <a:latin typeface="+mn-lt"/>
              </a:rPr>
              <a:t> U. et </a:t>
            </a:r>
            <a:r>
              <a:rPr lang="en-GB" altLang="it-IT" sz="1400" i="1" dirty="0" err="1" smtClean="0">
                <a:latin typeface="+mn-lt"/>
              </a:rPr>
              <a:t>al.European</a:t>
            </a:r>
            <a:r>
              <a:rPr lang="en-GB" altLang="it-IT" sz="1400" i="1" dirty="0" smtClean="0">
                <a:latin typeface="+mn-lt"/>
              </a:rPr>
              <a:t> </a:t>
            </a:r>
            <a:r>
              <a:rPr lang="en-GB" altLang="it-IT" sz="1400" i="1" dirty="0">
                <a:latin typeface="+mn-lt"/>
              </a:rPr>
              <a:t>Heart Journal (2017) 0, 1–13 </a:t>
            </a:r>
          </a:p>
          <a:p>
            <a:pPr algn="ctr" defTabSz="914307"/>
            <a:endParaRPr lang="en-GB" altLang="it-IT" sz="1400" i="1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94416748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40725" y="0"/>
            <a:ext cx="1039989" cy="850900"/>
          </a:xfrm>
          <a:prstGeom prst="rect">
            <a:avLst/>
          </a:prstGeom>
        </p:spPr>
      </p:pic>
      <p:sp>
        <p:nvSpPr>
          <p:cNvPr id="3" name="Text Box 4"/>
          <p:cNvSpPr txBox="1">
            <a:spLocks noChangeArrowheads="1"/>
          </p:cNvSpPr>
          <p:nvPr/>
        </p:nvSpPr>
        <p:spPr bwMode="auto">
          <a:xfrm>
            <a:off x="390095" y="6626136"/>
            <a:ext cx="8363810" cy="20778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  <a:extLst/>
        </p:spPr>
        <p:txBody>
          <a:bodyPr lIns="0" tIns="0" rIns="0" bIns="0"/>
          <a:lstStyle>
            <a:lvl1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rgbClr val="000000"/>
                </a:solidFill>
                <a:latin typeface="Times New Roman" pitchFamily="16" charset="0"/>
                <a:ea typeface="msgothic" charset="0"/>
                <a:cs typeface="msgothic" charset="0"/>
              </a:defRPr>
            </a:lvl1pPr>
            <a:lvl2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rgbClr val="000000"/>
                </a:solidFill>
                <a:latin typeface="Times New Roman" pitchFamily="16" charset="0"/>
                <a:ea typeface="msgothic" charset="0"/>
                <a:cs typeface="msgothic" charset="0"/>
              </a:defRPr>
            </a:lvl2pPr>
            <a:lvl3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rgbClr val="000000"/>
                </a:solidFill>
                <a:latin typeface="Times New Roman" pitchFamily="16" charset="0"/>
                <a:ea typeface="msgothic" charset="0"/>
                <a:cs typeface="msgothic" charset="0"/>
              </a:defRPr>
            </a:lvl3pPr>
            <a:lvl4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rgbClr val="000000"/>
                </a:solidFill>
                <a:latin typeface="Times New Roman" pitchFamily="16" charset="0"/>
                <a:ea typeface="msgothic" charset="0"/>
                <a:cs typeface="msgothic" charset="0"/>
              </a:defRPr>
            </a:lvl4pPr>
            <a:lvl5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rgbClr val="000000"/>
                </a:solidFill>
                <a:latin typeface="Times New Roman" pitchFamily="16" charset="0"/>
                <a:ea typeface="msgothic" charset="0"/>
                <a:cs typeface="msgothic" charset="0"/>
              </a:defRPr>
            </a:lvl5pPr>
            <a:lvl6pPr marL="1536700" indent="-2159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Wingdings" charset="2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rgbClr val="000000"/>
                </a:solidFill>
                <a:latin typeface="Times New Roman" pitchFamily="16" charset="0"/>
                <a:ea typeface="msgothic" charset="0"/>
                <a:cs typeface="msgothic" charset="0"/>
              </a:defRPr>
            </a:lvl6pPr>
            <a:lvl7pPr marL="1993900" indent="-2159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Wingdings" charset="2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rgbClr val="000000"/>
                </a:solidFill>
                <a:latin typeface="Times New Roman" pitchFamily="16" charset="0"/>
                <a:ea typeface="msgothic" charset="0"/>
                <a:cs typeface="msgothic" charset="0"/>
              </a:defRPr>
            </a:lvl7pPr>
            <a:lvl8pPr marL="2451100" indent="-2159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Wingdings" charset="2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rgbClr val="000000"/>
                </a:solidFill>
                <a:latin typeface="Times New Roman" pitchFamily="16" charset="0"/>
                <a:ea typeface="msgothic" charset="0"/>
                <a:cs typeface="msgothic" charset="0"/>
              </a:defRPr>
            </a:lvl8pPr>
            <a:lvl9pPr marL="2908300" indent="-2159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Wingdings" charset="2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rgbClr val="000000"/>
                </a:solidFill>
                <a:latin typeface="Times New Roman" pitchFamily="16" charset="0"/>
                <a:ea typeface="msgothic" charset="0"/>
                <a:cs typeface="msgothic" charset="0"/>
              </a:defRPr>
            </a:lvl9pPr>
          </a:lstStyle>
          <a:p>
            <a:pPr algn="ctr" defTabSz="914307"/>
            <a:r>
              <a:rPr lang="en-GB" altLang="it-IT" sz="1400" i="1" dirty="0" err="1" smtClean="0">
                <a:latin typeface="+mn-lt"/>
              </a:rPr>
              <a:t>Landmesser</a:t>
            </a:r>
            <a:r>
              <a:rPr lang="en-GB" altLang="it-IT" sz="1400" i="1" dirty="0" smtClean="0">
                <a:latin typeface="+mn-lt"/>
              </a:rPr>
              <a:t> U. et </a:t>
            </a:r>
            <a:r>
              <a:rPr lang="en-GB" altLang="it-IT" sz="1400" i="1" dirty="0" err="1" smtClean="0">
                <a:latin typeface="+mn-lt"/>
              </a:rPr>
              <a:t>al.European</a:t>
            </a:r>
            <a:r>
              <a:rPr lang="en-GB" altLang="it-IT" sz="1400" i="1" dirty="0" smtClean="0">
                <a:latin typeface="+mn-lt"/>
              </a:rPr>
              <a:t> </a:t>
            </a:r>
            <a:r>
              <a:rPr lang="en-GB" altLang="it-IT" sz="1400" i="1" dirty="0">
                <a:latin typeface="+mn-lt"/>
              </a:rPr>
              <a:t>Heart Journal (2017) 0, 1–13 </a:t>
            </a:r>
          </a:p>
          <a:p>
            <a:pPr algn="ctr" defTabSz="914307"/>
            <a:endParaRPr lang="en-GB" altLang="it-IT" sz="1400" i="1" dirty="0">
              <a:latin typeface="+mn-lt"/>
            </a:endParaRPr>
          </a:p>
        </p:txBody>
      </p:sp>
      <p:pic>
        <p:nvPicPr>
          <p:cNvPr id="4" name="Immagin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4778" y="1485971"/>
            <a:ext cx="7768908" cy="404924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Titolo 1"/>
          <p:cNvSpPr txBox="1">
            <a:spLocks/>
          </p:cNvSpPr>
          <p:nvPr/>
        </p:nvSpPr>
        <p:spPr>
          <a:xfrm>
            <a:off x="493349" y="-1879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sz="4000" b="1" i="1" dirty="0" smtClean="0">
                <a:ln w="50800"/>
                <a:solidFill>
                  <a:srgbClr val="4F81BD"/>
                </a:solidFill>
              </a:rPr>
              <a:t>Inibitori del PCSK9</a:t>
            </a:r>
            <a:r>
              <a:rPr lang="mr-IN" sz="4000" b="1" i="1" dirty="0" smtClean="0">
                <a:ln w="50800"/>
                <a:solidFill>
                  <a:srgbClr val="4F81BD"/>
                </a:solidFill>
              </a:rPr>
              <a:t>…</a:t>
            </a:r>
            <a:r>
              <a:rPr lang="it-IT" sz="4000" b="1" i="1" dirty="0" smtClean="0">
                <a:ln w="50800"/>
                <a:solidFill>
                  <a:srgbClr val="4F81BD"/>
                </a:solidFill>
              </a:rPr>
              <a:t> </a:t>
            </a:r>
            <a:endParaRPr lang="it-IT" sz="2400" b="1" i="1" dirty="0">
              <a:ln w="50800"/>
              <a:solidFill>
                <a:srgbClr val="4F81BD"/>
              </a:solidFill>
            </a:endParaRPr>
          </a:p>
        </p:txBody>
      </p:sp>
      <p:sp>
        <p:nvSpPr>
          <p:cNvPr id="6" name="Rettangolo 5"/>
          <p:cNvSpPr/>
          <p:nvPr/>
        </p:nvSpPr>
        <p:spPr>
          <a:xfrm>
            <a:off x="2522483" y="1878014"/>
            <a:ext cx="5921203" cy="348554"/>
          </a:xfrm>
          <a:prstGeom prst="rect">
            <a:avLst/>
          </a:prstGeom>
          <a:gradFill flip="none" rotWithShape="1">
            <a:gsLst>
              <a:gs pos="0">
                <a:schemeClr val="accent6">
                  <a:tint val="100000"/>
                  <a:shade val="100000"/>
                  <a:satMod val="130000"/>
                  <a:alpha val="35000"/>
                </a:schemeClr>
              </a:gs>
              <a:gs pos="100000">
                <a:schemeClr val="accent6">
                  <a:tint val="50000"/>
                  <a:shade val="100000"/>
                  <a:satMod val="350000"/>
                  <a:alpha val="35000"/>
                </a:schemeClr>
              </a:gs>
            </a:gsLst>
            <a:lin ang="16200000" scaled="0"/>
            <a:tileRect/>
          </a:gra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7" name="Rettangolo 6"/>
          <p:cNvSpPr/>
          <p:nvPr/>
        </p:nvSpPr>
        <p:spPr>
          <a:xfrm>
            <a:off x="1109205" y="3248068"/>
            <a:ext cx="4631618" cy="335313"/>
          </a:xfrm>
          <a:prstGeom prst="rect">
            <a:avLst/>
          </a:prstGeom>
          <a:gradFill flip="none" rotWithShape="1">
            <a:gsLst>
              <a:gs pos="0">
                <a:schemeClr val="accent6">
                  <a:tint val="100000"/>
                  <a:shade val="100000"/>
                  <a:satMod val="130000"/>
                  <a:alpha val="35000"/>
                </a:schemeClr>
              </a:gs>
              <a:gs pos="100000">
                <a:schemeClr val="accent6">
                  <a:tint val="50000"/>
                  <a:shade val="100000"/>
                  <a:satMod val="350000"/>
                  <a:alpha val="35000"/>
                </a:schemeClr>
              </a:gs>
            </a:gsLst>
            <a:lin ang="16200000" scaled="0"/>
            <a:tileRect/>
          </a:gra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8" name="Rettangolo 7"/>
          <p:cNvSpPr/>
          <p:nvPr/>
        </p:nvSpPr>
        <p:spPr>
          <a:xfrm>
            <a:off x="1109205" y="3943870"/>
            <a:ext cx="3326885" cy="348554"/>
          </a:xfrm>
          <a:prstGeom prst="rect">
            <a:avLst/>
          </a:prstGeom>
          <a:gradFill flip="none" rotWithShape="1">
            <a:gsLst>
              <a:gs pos="0">
                <a:schemeClr val="accent6">
                  <a:tint val="100000"/>
                  <a:shade val="100000"/>
                  <a:satMod val="130000"/>
                  <a:alpha val="35000"/>
                </a:schemeClr>
              </a:gs>
              <a:gs pos="100000">
                <a:schemeClr val="accent6">
                  <a:tint val="50000"/>
                  <a:shade val="100000"/>
                  <a:satMod val="350000"/>
                  <a:alpha val="35000"/>
                </a:schemeClr>
              </a:gs>
            </a:gsLst>
            <a:lin ang="16200000" scaled="0"/>
            <a:tileRect/>
          </a:gra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9" name="Rettangolo 8"/>
          <p:cNvSpPr/>
          <p:nvPr/>
        </p:nvSpPr>
        <p:spPr>
          <a:xfrm>
            <a:off x="1143998" y="2226568"/>
            <a:ext cx="3500850" cy="348554"/>
          </a:xfrm>
          <a:prstGeom prst="rect">
            <a:avLst/>
          </a:prstGeom>
          <a:gradFill flip="none" rotWithShape="1">
            <a:gsLst>
              <a:gs pos="0">
                <a:schemeClr val="accent6">
                  <a:tint val="100000"/>
                  <a:shade val="100000"/>
                  <a:satMod val="130000"/>
                  <a:alpha val="35000"/>
                </a:schemeClr>
              </a:gs>
              <a:gs pos="100000">
                <a:schemeClr val="accent6">
                  <a:tint val="50000"/>
                  <a:shade val="100000"/>
                  <a:satMod val="350000"/>
                  <a:alpha val="35000"/>
                </a:schemeClr>
              </a:gs>
            </a:gsLst>
            <a:lin ang="16200000" scaled="0"/>
            <a:tileRect/>
          </a:gra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0" name="Rettangolo 9"/>
          <p:cNvSpPr/>
          <p:nvPr/>
        </p:nvSpPr>
        <p:spPr>
          <a:xfrm>
            <a:off x="5966976" y="2899514"/>
            <a:ext cx="2476710" cy="348554"/>
          </a:xfrm>
          <a:prstGeom prst="rect">
            <a:avLst/>
          </a:prstGeom>
          <a:gradFill flip="none" rotWithShape="1">
            <a:gsLst>
              <a:gs pos="0">
                <a:schemeClr val="accent6">
                  <a:tint val="100000"/>
                  <a:shade val="100000"/>
                  <a:satMod val="130000"/>
                  <a:alpha val="35000"/>
                </a:schemeClr>
              </a:gs>
              <a:gs pos="100000">
                <a:schemeClr val="accent6">
                  <a:tint val="50000"/>
                  <a:shade val="100000"/>
                  <a:satMod val="350000"/>
                  <a:alpha val="35000"/>
                </a:schemeClr>
              </a:gs>
            </a:gsLst>
            <a:lin ang="16200000" scaled="0"/>
            <a:tileRect/>
          </a:gra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43837410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40725" y="0"/>
            <a:ext cx="1039989" cy="850900"/>
          </a:xfrm>
          <a:prstGeom prst="rect">
            <a:avLst/>
          </a:prstGeom>
        </p:spPr>
      </p:pic>
      <p:sp>
        <p:nvSpPr>
          <p:cNvPr id="3" name="Titolo 1"/>
          <p:cNvSpPr txBox="1">
            <a:spLocks/>
          </p:cNvSpPr>
          <p:nvPr/>
        </p:nvSpPr>
        <p:spPr>
          <a:xfrm>
            <a:off x="457200" y="280341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sz="3600" b="1" i="1" dirty="0">
                <a:ln w="50800"/>
                <a:solidFill>
                  <a:srgbClr val="4F81BD"/>
                </a:solidFill>
              </a:rPr>
              <a:t>M</a:t>
            </a:r>
            <a:r>
              <a:rPr lang="it-IT" sz="3600" b="1" i="1" dirty="0" smtClean="0">
                <a:ln w="50800"/>
                <a:solidFill>
                  <a:srgbClr val="4F81BD"/>
                </a:solidFill>
              </a:rPr>
              <a:t>alattia aterosclerotica cardiovascolare</a:t>
            </a:r>
            <a:endParaRPr lang="it-IT" sz="2000" b="1" i="1" dirty="0">
              <a:ln w="50800"/>
              <a:solidFill>
                <a:srgbClr val="4F81BD"/>
              </a:solidFill>
            </a:endParaRPr>
          </a:p>
        </p:txBody>
      </p:sp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390095" y="6626136"/>
            <a:ext cx="8363810" cy="20778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  <a:extLst/>
        </p:spPr>
        <p:txBody>
          <a:bodyPr lIns="0" tIns="0" rIns="0" bIns="0"/>
          <a:lstStyle>
            <a:lvl1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rgbClr val="000000"/>
                </a:solidFill>
                <a:latin typeface="Times New Roman" pitchFamily="16" charset="0"/>
                <a:ea typeface="msgothic" charset="0"/>
                <a:cs typeface="msgothic" charset="0"/>
              </a:defRPr>
            </a:lvl1pPr>
            <a:lvl2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rgbClr val="000000"/>
                </a:solidFill>
                <a:latin typeface="Times New Roman" pitchFamily="16" charset="0"/>
                <a:ea typeface="msgothic" charset="0"/>
                <a:cs typeface="msgothic" charset="0"/>
              </a:defRPr>
            </a:lvl2pPr>
            <a:lvl3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rgbClr val="000000"/>
                </a:solidFill>
                <a:latin typeface="Times New Roman" pitchFamily="16" charset="0"/>
                <a:ea typeface="msgothic" charset="0"/>
                <a:cs typeface="msgothic" charset="0"/>
              </a:defRPr>
            </a:lvl3pPr>
            <a:lvl4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rgbClr val="000000"/>
                </a:solidFill>
                <a:latin typeface="Times New Roman" pitchFamily="16" charset="0"/>
                <a:ea typeface="msgothic" charset="0"/>
                <a:cs typeface="msgothic" charset="0"/>
              </a:defRPr>
            </a:lvl4pPr>
            <a:lvl5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rgbClr val="000000"/>
                </a:solidFill>
                <a:latin typeface="Times New Roman" pitchFamily="16" charset="0"/>
                <a:ea typeface="msgothic" charset="0"/>
                <a:cs typeface="msgothic" charset="0"/>
              </a:defRPr>
            </a:lvl5pPr>
            <a:lvl6pPr marL="1536700" indent="-2159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Wingdings" charset="2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rgbClr val="000000"/>
                </a:solidFill>
                <a:latin typeface="Times New Roman" pitchFamily="16" charset="0"/>
                <a:ea typeface="msgothic" charset="0"/>
                <a:cs typeface="msgothic" charset="0"/>
              </a:defRPr>
            </a:lvl6pPr>
            <a:lvl7pPr marL="1993900" indent="-2159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Wingdings" charset="2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rgbClr val="000000"/>
                </a:solidFill>
                <a:latin typeface="Times New Roman" pitchFamily="16" charset="0"/>
                <a:ea typeface="msgothic" charset="0"/>
                <a:cs typeface="msgothic" charset="0"/>
              </a:defRPr>
            </a:lvl7pPr>
            <a:lvl8pPr marL="2451100" indent="-2159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Wingdings" charset="2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rgbClr val="000000"/>
                </a:solidFill>
                <a:latin typeface="Times New Roman" pitchFamily="16" charset="0"/>
                <a:ea typeface="msgothic" charset="0"/>
                <a:cs typeface="msgothic" charset="0"/>
              </a:defRPr>
            </a:lvl8pPr>
            <a:lvl9pPr marL="2908300" indent="-2159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Wingdings" charset="2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rgbClr val="000000"/>
                </a:solidFill>
                <a:latin typeface="Times New Roman" pitchFamily="16" charset="0"/>
                <a:ea typeface="msgothic" charset="0"/>
                <a:cs typeface="msgothic" charset="0"/>
              </a:defRPr>
            </a:lvl9pPr>
          </a:lstStyle>
          <a:p>
            <a:pPr algn="ctr" defTabSz="914307"/>
            <a:r>
              <a:rPr lang="en-GB" altLang="it-IT" sz="1400" i="1" dirty="0" err="1" smtClean="0">
                <a:latin typeface="+mn-lt"/>
              </a:rPr>
              <a:t>Landmesser</a:t>
            </a:r>
            <a:r>
              <a:rPr lang="en-GB" altLang="it-IT" sz="1400" i="1" dirty="0" smtClean="0">
                <a:latin typeface="+mn-lt"/>
              </a:rPr>
              <a:t> U. et </a:t>
            </a:r>
            <a:r>
              <a:rPr lang="en-GB" altLang="it-IT" sz="1400" i="1" dirty="0" err="1" smtClean="0">
                <a:latin typeface="+mn-lt"/>
              </a:rPr>
              <a:t>al.European</a:t>
            </a:r>
            <a:r>
              <a:rPr lang="en-GB" altLang="it-IT" sz="1400" i="1" dirty="0" smtClean="0">
                <a:latin typeface="+mn-lt"/>
              </a:rPr>
              <a:t> </a:t>
            </a:r>
            <a:r>
              <a:rPr lang="en-GB" altLang="it-IT" sz="1400" i="1" dirty="0">
                <a:latin typeface="+mn-lt"/>
              </a:rPr>
              <a:t>Heart Journal (2017) 0, 1–13 </a:t>
            </a:r>
          </a:p>
          <a:p>
            <a:pPr algn="ctr" defTabSz="914307"/>
            <a:endParaRPr lang="en-GB" altLang="it-IT" sz="1400" i="1" dirty="0">
              <a:latin typeface="+mn-lt"/>
            </a:endParaRPr>
          </a:p>
        </p:txBody>
      </p:sp>
      <p:pic>
        <p:nvPicPr>
          <p:cNvPr id="5" name="Immagin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1418" y="1565662"/>
            <a:ext cx="7418223" cy="478622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Immagin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02024" y="1423341"/>
            <a:ext cx="2860119" cy="20293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783656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40725" y="0"/>
            <a:ext cx="1039989" cy="850900"/>
          </a:xfrm>
          <a:prstGeom prst="rect">
            <a:avLst/>
          </a:prstGeom>
        </p:spPr>
      </p:pic>
      <p:pic>
        <p:nvPicPr>
          <p:cNvPr id="3" name="Immagin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571" y="761796"/>
            <a:ext cx="8236857" cy="60962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144764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38071"/>
            <a:ext cx="1836703" cy="8229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Rectangle 3"/>
          <p:cNvSpPr txBox="1">
            <a:spLocks noChangeArrowheads="1"/>
          </p:cNvSpPr>
          <p:nvPr/>
        </p:nvSpPr>
        <p:spPr bwMode="auto">
          <a:xfrm>
            <a:off x="217288" y="1172354"/>
            <a:ext cx="8469512" cy="11160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lvl="0" indent="-342900" fontAlgn="base">
              <a:spcAft>
                <a:spcPct val="0"/>
              </a:spcAft>
              <a:buFontTx/>
              <a:buChar char="•"/>
              <a:defRPr/>
            </a:pPr>
            <a:r>
              <a:rPr kumimoji="0" lang="en-US" sz="20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sym typeface="Symbol"/>
              </a:rPr>
              <a:t> LDL-C by 59% down to a median of 30 mg/dl</a:t>
            </a:r>
            <a:endParaRPr kumimoji="0" lang="en-US" sz="2000" b="1" i="0" u="none" strike="noStrike" kern="0" cap="none" spc="0" normalizeH="0" baseline="0" noProof="0" dirty="0">
              <a:ln>
                <a:noFill/>
              </a:ln>
              <a:effectLst/>
              <a:uLnTx/>
              <a:uFillTx/>
            </a:endParaRPr>
          </a:p>
          <a:p>
            <a:pPr marL="342900" lvl="0" indent="-342900" fontAlgn="base">
              <a:spcAft>
                <a:spcPct val="0"/>
              </a:spcAft>
              <a:buFontTx/>
              <a:buChar char="•"/>
              <a:defRPr/>
            </a:pPr>
            <a:r>
              <a:rPr kumimoji="0" lang="en-US" sz="20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sym typeface="Symbol"/>
              </a:rPr>
              <a:t> CV outcomes in patients on statin</a:t>
            </a:r>
            <a:endParaRPr kumimoji="0" lang="en-US" sz="2000" b="1" i="0" u="none" strike="noStrike" kern="0" cap="none" spc="0" normalizeH="0" baseline="0" noProof="0" dirty="0">
              <a:ln>
                <a:noFill/>
              </a:ln>
              <a:effectLst/>
              <a:uLnTx/>
              <a:uFillTx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US" sz="20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</a:rPr>
              <a:t>Safe and well-tolerated</a:t>
            </a:r>
          </a:p>
          <a:p>
            <a:pPr marL="742950" marR="0" lvl="1" indent="-28575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Char char="–"/>
              <a:tabLst/>
              <a:defRPr/>
            </a:pPr>
            <a:endParaRPr kumimoji="0" lang="en-US" sz="2000" b="0" i="0" u="none" strike="noStrike" kern="0" cap="none" spc="0" normalizeH="0" baseline="0" noProof="0" dirty="0">
              <a:ln>
                <a:noFill/>
              </a:ln>
              <a:effectLst/>
              <a:uLnTx/>
              <a:uFillTx/>
            </a:endParaRPr>
          </a:p>
          <a:p>
            <a:pPr marL="742950" marR="0" lvl="1" indent="-28575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Char char="–"/>
              <a:tabLst/>
              <a:defRPr/>
            </a:pPr>
            <a:endParaRPr kumimoji="0" lang="en-US" sz="2000" b="0" i="0" u="none" strike="noStrike" kern="0" cap="none" spc="0" normalizeH="0" baseline="0" noProof="0" dirty="0">
              <a:ln>
                <a:noFill/>
              </a:ln>
              <a:effectLst/>
              <a:uLnTx/>
              <a:uFillTx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847329" y="4965871"/>
            <a:ext cx="333456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b="1" dirty="0">
                <a:solidFill>
                  <a:srgbClr val="C00000"/>
                </a:solidFill>
                <a:latin typeface="Arial Narrow" panose="020B0606020202030204" pitchFamily="34" charset="0"/>
                <a:ea typeface="Times New Roman" pitchFamily="18" charset="0"/>
                <a:cs typeface="Times New Roman" pitchFamily="18" charset="0"/>
              </a:rPr>
              <a:t>Evolocumab</a:t>
            </a:r>
          </a:p>
          <a:p>
            <a:pPr algn="ctr"/>
            <a:r>
              <a:rPr lang="en-US" b="1" dirty="0">
                <a:solidFill>
                  <a:srgbClr val="C00000"/>
                </a:solidFill>
                <a:latin typeface="Arial Narrow" panose="020B0606020202030204" pitchFamily="34" charset="0"/>
                <a:cs typeface="Times New Roman" pitchFamily="18" charset="0"/>
              </a:rPr>
              <a:t>(median 30 mg/dl, IQR 19-46 mg/dl)</a:t>
            </a:r>
            <a:endParaRPr lang="en-US" dirty="0">
              <a:latin typeface="Arial Narrow" panose="020B0606020202030204" pitchFamily="34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2058397" y="2406771"/>
            <a:ext cx="91242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rgbClr val="0070C0"/>
                </a:solidFill>
                <a:latin typeface="Arial Narrow" panose="020B0606020202030204" pitchFamily="34" charset="0"/>
                <a:ea typeface="Times New Roman" pitchFamily="18" charset="0"/>
                <a:cs typeface="Times New Roman" pitchFamily="18" charset="0"/>
              </a:rPr>
              <a:t>Placebo</a:t>
            </a:r>
            <a:endParaRPr lang="en-US" dirty="0">
              <a:latin typeface="Arial Narrow" panose="020B0606020202030204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922017" y="3157331"/>
            <a:ext cx="147989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dirty="0">
                <a:latin typeface="Arial Narrow" panose="020B0606020202030204" pitchFamily="34" charset="0"/>
              </a:rPr>
              <a:t>59% reduction</a:t>
            </a:r>
          </a:p>
          <a:p>
            <a:pPr algn="ctr"/>
            <a:r>
              <a:rPr lang="en-US" b="1" dirty="0">
                <a:latin typeface="Arial Narrow" panose="020B0606020202030204" pitchFamily="34" charset="0"/>
              </a:rPr>
              <a:t>P&lt;0.00001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922017" y="4038518"/>
            <a:ext cx="200888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latin typeface="Arial Narrow" panose="020B0606020202030204" pitchFamily="34" charset="0"/>
              </a:rPr>
              <a:t>Absolute </a:t>
            </a:r>
            <a:r>
              <a:rPr lang="en-US" b="1" dirty="0">
                <a:latin typeface="Arial Narrow" panose="020B0606020202030204" pitchFamily="34" charset="0"/>
                <a:sym typeface="Wingdings 3" panose="05040102010807070707" pitchFamily="18" charset="2"/>
              </a:rPr>
              <a:t> </a:t>
            </a:r>
            <a:r>
              <a:rPr lang="en-US" b="1" dirty="0">
                <a:latin typeface="Arial Narrow" panose="020B0606020202030204" pitchFamily="34" charset="0"/>
              </a:rPr>
              <a:t>56 mg/dl</a:t>
            </a:r>
          </a:p>
        </p:txBody>
      </p:sp>
      <p:sp>
        <p:nvSpPr>
          <p:cNvPr id="16" name="Down Arrow 34"/>
          <p:cNvSpPr/>
          <p:nvPr/>
        </p:nvSpPr>
        <p:spPr>
          <a:xfrm>
            <a:off x="1627819" y="3019245"/>
            <a:ext cx="294198" cy="1777042"/>
          </a:xfrm>
          <a:prstGeom prst="downArrow">
            <a:avLst>
              <a:gd name="adj1" fmla="val 35269"/>
              <a:gd name="adj2" fmla="val 50000"/>
            </a:avLst>
          </a:prstGeom>
          <a:solidFill>
            <a:srgbClr val="C00000"/>
          </a:solidFill>
          <a:ln w="254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17" name="Chart 16"/>
          <p:cNvGraphicFramePr/>
          <p:nvPr>
            <p:extLst/>
          </p:nvPr>
        </p:nvGraphicFramePr>
        <p:xfrm>
          <a:off x="4202884" y="2375452"/>
          <a:ext cx="4723002" cy="405364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8" name="TextBox 17"/>
          <p:cNvSpPr txBox="1"/>
          <p:nvPr/>
        </p:nvSpPr>
        <p:spPr>
          <a:xfrm>
            <a:off x="5171610" y="2046298"/>
            <a:ext cx="1849608" cy="64633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latin typeface="Arial Narrow" panose="020B0606020202030204" pitchFamily="34" charset="0"/>
              </a:rPr>
              <a:t>HR 0.85 (0.79-0.92)</a:t>
            </a:r>
          </a:p>
          <a:p>
            <a:pPr algn="ctr"/>
            <a:r>
              <a:rPr lang="en-US" b="1" dirty="0">
                <a:latin typeface="Arial Narrow" panose="020B0606020202030204" pitchFamily="34" charset="0"/>
              </a:rPr>
              <a:t>P&lt;0.0001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7085385" y="2957970"/>
            <a:ext cx="1849608" cy="64633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latin typeface="Arial Narrow" panose="020B0606020202030204" pitchFamily="34" charset="0"/>
              </a:rPr>
              <a:t>HR 0.80 (0.73-0.88)</a:t>
            </a:r>
          </a:p>
          <a:p>
            <a:pPr algn="ctr"/>
            <a:r>
              <a:rPr lang="en-US" b="1" dirty="0">
                <a:latin typeface="Arial Narrow" panose="020B0606020202030204" pitchFamily="34" charset="0"/>
              </a:rPr>
              <a:t>P&lt;0.0001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5171196" y="5914588"/>
            <a:ext cx="1849608" cy="52322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/>
              <a:t>CVD, MI, stroke</a:t>
            </a:r>
            <a:br>
              <a:rPr lang="en-US" sz="1400" b="1" dirty="0"/>
            </a:br>
            <a:r>
              <a:rPr lang="en-US" sz="1400" b="1" dirty="0"/>
              <a:t>UA, </a:t>
            </a:r>
            <a:r>
              <a:rPr lang="en-US" sz="1400" b="1" dirty="0" err="1"/>
              <a:t>cor</a:t>
            </a:r>
            <a:r>
              <a:rPr lang="en-US" sz="1400" b="1" dirty="0"/>
              <a:t> </a:t>
            </a:r>
            <a:r>
              <a:rPr lang="en-US" sz="1400" b="1" dirty="0" err="1"/>
              <a:t>revasc</a:t>
            </a:r>
            <a:endParaRPr lang="en-US" sz="1400" b="1" dirty="0"/>
          </a:p>
        </p:txBody>
      </p:sp>
      <p:sp>
        <p:nvSpPr>
          <p:cNvPr id="21" name="TextBox 20"/>
          <p:cNvSpPr txBox="1"/>
          <p:nvPr/>
        </p:nvSpPr>
        <p:spPr>
          <a:xfrm>
            <a:off x="7055078" y="5905879"/>
            <a:ext cx="1849608" cy="30777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/>
              <a:t>CVD, MI, stroke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5863999" y="6551348"/>
            <a:ext cx="327205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Sabatine MS et al. </a:t>
            </a:r>
            <a:r>
              <a:rPr kumimoji="0" lang="en-US" sz="1200" b="0" i="1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NEJM </a:t>
            </a:r>
            <a:r>
              <a: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2017;376:1713-22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3387" y="2424272"/>
            <a:ext cx="4115157" cy="4023709"/>
          </a:xfrm>
          <a:prstGeom prst="rect">
            <a:avLst/>
          </a:prstGeom>
        </p:spPr>
      </p:pic>
      <p:sp>
        <p:nvSpPr>
          <p:cNvPr id="23" name="Rectangle 2"/>
          <p:cNvSpPr>
            <a:spLocks noGrp="1" noChangeArrowheads="1"/>
          </p:cNvSpPr>
          <p:nvPr>
            <p:ph type="title"/>
          </p:nvPr>
        </p:nvSpPr>
        <p:spPr>
          <a:xfrm>
            <a:off x="1134344" y="97971"/>
            <a:ext cx="6248399" cy="1143000"/>
          </a:xfrm>
        </p:spPr>
        <p:txBody>
          <a:bodyPr/>
          <a:lstStyle/>
          <a:p>
            <a:pPr eaLnBrk="1" hangingPunct="1"/>
            <a:r>
              <a:rPr lang="en-US" sz="3600" dirty="0">
                <a:latin typeface="+mn-lt"/>
              </a:rPr>
              <a:t>Summary of FOURIER</a:t>
            </a:r>
          </a:p>
        </p:txBody>
      </p:sp>
      <p:pic>
        <p:nvPicPr>
          <p:cNvPr id="24" name="Immagine 2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940725" y="0"/>
            <a:ext cx="1039989" cy="850900"/>
          </a:xfrm>
          <a:prstGeom prst="rect">
            <a:avLst/>
          </a:prstGeom>
        </p:spPr>
      </p:pic>
      <p:sp>
        <p:nvSpPr>
          <p:cNvPr id="3" name="CasellaDiTesto 2"/>
          <p:cNvSpPr txBox="1"/>
          <p:nvPr/>
        </p:nvSpPr>
        <p:spPr>
          <a:xfrm>
            <a:off x="5724828" y="4781205"/>
            <a:ext cx="26950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b="1" dirty="0" smtClean="0"/>
              <a:t>NNT 76                     NNT 50</a:t>
            </a:r>
            <a:endParaRPr lang="it-IT" b="1" dirty="0"/>
          </a:p>
        </p:txBody>
      </p:sp>
    </p:spTree>
    <p:extLst>
      <p:ext uri="{BB962C8B-B14F-4D97-AF65-F5344CB8AC3E}">
        <p14:creationId xmlns:p14="http://schemas.microsoft.com/office/powerpoint/2010/main" val="379719170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111" y="465830"/>
            <a:ext cx="7962900" cy="6214370"/>
          </a:xfrm>
          <a:prstGeom prst="rect">
            <a:avLst/>
          </a:prstGeom>
        </p:spPr>
      </p:pic>
      <p:pic>
        <p:nvPicPr>
          <p:cNvPr id="5" name="Immagin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04011" y="0"/>
            <a:ext cx="1039989" cy="850900"/>
          </a:xfrm>
          <a:prstGeom prst="rect">
            <a:avLst/>
          </a:prstGeom>
        </p:spPr>
      </p:pic>
      <p:pic>
        <p:nvPicPr>
          <p:cNvPr id="6" name="Picture 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27389" y="294713"/>
            <a:ext cx="1836703" cy="8229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CasellaDiTesto 1"/>
          <p:cNvSpPr txBox="1"/>
          <p:nvPr/>
        </p:nvSpPr>
        <p:spPr>
          <a:xfrm>
            <a:off x="7859351" y="6419034"/>
            <a:ext cx="128464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200" dirty="0" smtClean="0"/>
              <a:t>In press</a:t>
            </a:r>
            <a:endParaRPr lang="it-IT" sz="1200" dirty="0"/>
          </a:p>
        </p:txBody>
      </p:sp>
    </p:spTree>
    <p:extLst>
      <p:ext uri="{BB962C8B-B14F-4D97-AF65-F5344CB8AC3E}">
        <p14:creationId xmlns:p14="http://schemas.microsoft.com/office/powerpoint/2010/main" val="77377873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378</TotalTime>
  <Words>537</Words>
  <Application>Microsoft Macintosh PowerPoint</Application>
  <PresentationFormat>Presentazione su schermo (4:3)</PresentationFormat>
  <Paragraphs>118</Paragraphs>
  <Slides>25</Slides>
  <Notes>4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Titoli diapositive</vt:lpstr>
      </vt:variant>
      <vt:variant>
        <vt:i4>25</vt:i4>
      </vt:variant>
    </vt:vector>
  </HeadingPairs>
  <TitlesOfParts>
    <vt:vector size="26" baseType="lpstr">
      <vt:lpstr>Tema di Office</vt:lpstr>
      <vt:lpstr>Quando pensare agli inibitori del PCSK9 e perchè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Summary of FOURIER</vt:lpstr>
      <vt:lpstr>Presentazione di PowerPoint</vt:lpstr>
      <vt:lpstr>Presentazione di PowerPoint</vt:lpstr>
      <vt:lpstr>Benefit of EvoMab Based on # of High-Risk MI Features</vt:lpstr>
      <vt:lpstr>Benefit of EvoMab Based on # of High-Risk MI Features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Take Home Messages</vt:lpstr>
      <vt:lpstr>Gaps in knowledge…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di PowerPoint</dc:title>
  <dc:creator>FABRIZIO ROLFO</dc:creator>
  <cp:lastModifiedBy>FABRIZIO ROLFO</cp:lastModifiedBy>
  <cp:revision>43</cp:revision>
  <dcterms:created xsi:type="dcterms:W3CDTF">2018-03-18T14:56:19Z</dcterms:created>
  <dcterms:modified xsi:type="dcterms:W3CDTF">2018-03-23T09:31:11Z</dcterms:modified>
</cp:coreProperties>
</file>